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5" r:id="rId5"/>
    <p:sldId id="258" r:id="rId6"/>
    <p:sldId id="260" r:id="rId7"/>
    <p:sldId id="261" r:id="rId8"/>
    <p:sldId id="266" r:id="rId9"/>
    <p:sldId id="269" r:id="rId10"/>
    <p:sldId id="263" r:id="rId11"/>
    <p:sldId id="267" r:id="rId12"/>
    <p:sldId id="259" r:id="rId13"/>
    <p:sldId id="264" r:id="rId1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0BDC4D-1617-4E30-AA9E-B2BEE33C62E2}" v="24" dt="2026-03-09T15:29:19.8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slie Reithmiller" userId="f62894e5-317c-4c80-b375-968ed3944dae" providerId="ADAL" clId="{7AC54394-1BAE-43F3-9F12-F5E01443BC08}"/>
    <pc:docChg chg="custSel addSld modSld">
      <pc:chgData name="Leslie Reithmiller" userId="f62894e5-317c-4c80-b375-968ed3944dae" providerId="ADAL" clId="{7AC54394-1BAE-43F3-9F12-F5E01443BC08}" dt="2026-03-09T15:29:19.892" v="26"/>
      <pc:docMkLst>
        <pc:docMk/>
      </pc:docMkLst>
      <pc:sldChg chg="modTransition">
        <pc:chgData name="Leslie Reithmiller" userId="f62894e5-317c-4c80-b375-968ed3944dae" providerId="ADAL" clId="{7AC54394-1BAE-43F3-9F12-F5E01443BC08}" dt="2026-03-09T15:26:59.529" v="11"/>
        <pc:sldMkLst>
          <pc:docMk/>
          <pc:sldMk cId="2817574643" sldId="257"/>
        </pc:sldMkLst>
      </pc:sldChg>
      <pc:sldChg chg="modTransition">
        <pc:chgData name="Leslie Reithmiller" userId="f62894e5-317c-4c80-b375-968ed3944dae" providerId="ADAL" clId="{7AC54394-1BAE-43F3-9F12-F5E01443BC08}" dt="2026-03-09T15:29:19.892" v="26"/>
        <pc:sldMkLst>
          <pc:docMk/>
          <pc:sldMk cId="729483285" sldId="258"/>
        </pc:sldMkLst>
      </pc:sldChg>
      <pc:sldChg chg="modTransition">
        <pc:chgData name="Leslie Reithmiller" userId="f62894e5-317c-4c80-b375-968ed3944dae" providerId="ADAL" clId="{7AC54394-1BAE-43F3-9F12-F5E01443BC08}" dt="2026-03-09T15:28:01.119" v="23"/>
        <pc:sldMkLst>
          <pc:docMk/>
          <pc:sldMk cId="2862533133" sldId="259"/>
        </pc:sldMkLst>
      </pc:sldChg>
      <pc:sldChg chg="modTransition">
        <pc:chgData name="Leslie Reithmiller" userId="f62894e5-317c-4c80-b375-968ed3944dae" providerId="ADAL" clId="{7AC54394-1BAE-43F3-9F12-F5E01443BC08}" dt="2026-03-09T15:27:46.668" v="17"/>
        <pc:sldMkLst>
          <pc:docMk/>
          <pc:sldMk cId="2596505088" sldId="260"/>
        </pc:sldMkLst>
      </pc:sldChg>
      <pc:sldChg chg="modTransition">
        <pc:chgData name="Leslie Reithmiller" userId="f62894e5-317c-4c80-b375-968ed3944dae" providerId="ADAL" clId="{7AC54394-1BAE-43F3-9F12-F5E01443BC08}" dt="2026-03-09T15:27:48.953" v="18"/>
        <pc:sldMkLst>
          <pc:docMk/>
          <pc:sldMk cId="2757858564" sldId="261"/>
        </pc:sldMkLst>
      </pc:sldChg>
      <pc:sldChg chg="modTransition">
        <pc:chgData name="Leslie Reithmiller" userId="f62894e5-317c-4c80-b375-968ed3944dae" providerId="ADAL" clId="{7AC54394-1BAE-43F3-9F12-F5E01443BC08}" dt="2026-03-09T15:27:57.122" v="21"/>
        <pc:sldMkLst>
          <pc:docMk/>
          <pc:sldMk cId="4179325149" sldId="263"/>
        </pc:sldMkLst>
      </pc:sldChg>
      <pc:sldChg chg="modTransition">
        <pc:chgData name="Leslie Reithmiller" userId="f62894e5-317c-4c80-b375-968ed3944dae" providerId="ADAL" clId="{7AC54394-1BAE-43F3-9F12-F5E01443BC08}" dt="2026-03-09T15:28:03.541" v="24"/>
        <pc:sldMkLst>
          <pc:docMk/>
          <pc:sldMk cId="2639627459" sldId="264"/>
        </pc:sldMkLst>
      </pc:sldChg>
      <pc:sldChg chg="modTransition">
        <pc:chgData name="Leslie Reithmiller" userId="f62894e5-317c-4c80-b375-968ed3944dae" providerId="ADAL" clId="{7AC54394-1BAE-43F3-9F12-F5E01443BC08}" dt="2026-03-09T15:27:41.146" v="15"/>
        <pc:sldMkLst>
          <pc:docMk/>
          <pc:sldMk cId="3063720540" sldId="265"/>
        </pc:sldMkLst>
      </pc:sldChg>
      <pc:sldChg chg="modTransition">
        <pc:chgData name="Leslie Reithmiller" userId="f62894e5-317c-4c80-b375-968ed3944dae" providerId="ADAL" clId="{7AC54394-1BAE-43F3-9F12-F5E01443BC08}" dt="2026-03-09T15:27:52.083" v="19"/>
        <pc:sldMkLst>
          <pc:docMk/>
          <pc:sldMk cId="2523645939" sldId="266"/>
        </pc:sldMkLst>
      </pc:sldChg>
      <pc:sldChg chg="modTransition">
        <pc:chgData name="Leslie Reithmiller" userId="f62894e5-317c-4c80-b375-968ed3944dae" providerId="ADAL" clId="{7AC54394-1BAE-43F3-9F12-F5E01443BC08}" dt="2026-03-09T15:27:59.132" v="22"/>
        <pc:sldMkLst>
          <pc:docMk/>
          <pc:sldMk cId="2450123945" sldId="267"/>
        </pc:sldMkLst>
      </pc:sldChg>
      <pc:sldChg chg="addSp delSp modSp new mod modTransition setBg">
        <pc:chgData name="Leslie Reithmiller" userId="f62894e5-317c-4c80-b375-968ed3944dae" providerId="ADAL" clId="{7AC54394-1BAE-43F3-9F12-F5E01443BC08}" dt="2026-03-09T15:29:14.877" v="25"/>
        <pc:sldMkLst>
          <pc:docMk/>
          <pc:sldMk cId="2243565350" sldId="268"/>
        </pc:sldMkLst>
        <pc:spChg chg="add">
          <ac:chgData name="Leslie Reithmiller" userId="f62894e5-317c-4c80-b375-968ed3944dae" providerId="ADAL" clId="{7AC54394-1BAE-43F3-9F12-F5E01443BC08}" dt="2026-03-06T16:37:04.553" v="2" actId="26606"/>
          <ac:spMkLst>
            <pc:docMk/>
            <pc:sldMk cId="2243565350" sldId="268"/>
            <ac:spMk id="10" creationId="{42A4FC2C-047E-45A5-965D-8E1E3BF09BC6}"/>
          </ac:spMkLst>
        </pc:spChg>
        <pc:picChg chg="add mod">
          <ac:chgData name="Leslie Reithmiller" userId="f62894e5-317c-4c80-b375-968ed3944dae" providerId="ADAL" clId="{7AC54394-1BAE-43F3-9F12-F5E01443BC08}" dt="2026-03-06T16:37:04.553" v="2" actId="26606"/>
          <ac:picMkLst>
            <pc:docMk/>
            <pc:sldMk cId="2243565350" sldId="268"/>
            <ac:picMk id="5" creationId="{ADB4B139-C544-28F1-ADE3-5EAF20DC154E}"/>
          </ac:picMkLst>
        </pc:picChg>
      </pc:sldChg>
      <pc:sldChg chg="addSp new modTransition">
        <pc:chgData name="Leslie Reithmiller" userId="f62894e5-317c-4c80-b375-968ed3944dae" providerId="ADAL" clId="{7AC54394-1BAE-43F3-9F12-F5E01443BC08}" dt="2026-03-09T15:27:54.621" v="20"/>
        <pc:sldMkLst>
          <pc:docMk/>
          <pc:sldMk cId="2485721144" sldId="269"/>
        </pc:sldMkLst>
        <pc:picChg chg="add">
          <ac:chgData name="Leslie Reithmiller" userId="f62894e5-317c-4c80-b375-968ed3944dae" providerId="ADAL" clId="{7AC54394-1BAE-43F3-9F12-F5E01443BC08}" dt="2026-03-09T14:24:25.396" v="4"/>
          <ac:picMkLst>
            <pc:docMk/>
            <pc:sldMk cId="2485721144" sldId="269"/>
            <ac:picMk id="4" creationId="{474DCEA4-4947-A727-768F-737DC088DBF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F3787-BAED-3B8F-5686-82558D5B9E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024A43-9C50-886A-A253-29FAB0DC9C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9A36F-4BE8-36CB-21A8-B61563DE8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704E-12A6-4A8D-A5E2-A3075FEB486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A5FDF-D881-5E19-DEF3-2D0941053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37B43-433B-698D-901B-2CD7DD52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2A229-9998-428E-992F-BE740F4B5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88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5E2C2-7997-52C7-A037-96A22B7E5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176E28-E5D3-6925-25B5-B6F17D37A0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79D5A-11FA-1907-2EF6-3F4A22BC1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704E-12A6-4A8D-A5E2-A3075FEB486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B9DA7-2B9F-E888-CA23-E36E0283C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C3954-FA2B-DF59-4D98-04B00C39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2A229-9998-428E-992F-BE740F4B5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50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FDF3AF-E24B-49E1-A84D-10D7462F81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E170BB-B64A-9443-D4D9-DD62995550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73BD2-69AE-4821-B9B9-D98ED6FF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704E-12A6-4A8D-A5E2-A3075FEB486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84263-5F38-08C1-7CA2-5DA4CC302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DDA52-A965-FE35-FAB1-2F5CEACFD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2A229-9998-428E-992F-BE740F4B5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8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16DE8-33EB-91C4-C8F3-46211B385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29BFC-5600-876D-8064-98C496D8C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1EA1C-DE11-6383-0248-32D704CD9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704E-12A6-4A8D-A5E2-A3075FEB486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FC973-174A-E446-71C7-E6828E62D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F5149-837F-E01B-3BB1-4CBF518A3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2A229-9998-428E-992F-BE740F4B5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05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C3A96-5D84-CD72-4240-38977EEDC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E7D35-D2F1-C0B5-637D-610A75BBE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7C363-1531-9606-8E09-E5FE5EEB6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704E-12A6-4A8D-A5E2-A3075FEB486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D5B46-D41A-5146-B205-04C12B71C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7C5A5-60B7-FA47-7369-3FB8AA298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2A229-9998-428E-992F-BE740F4B5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29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F0C40-A1FF-21FD-235A-CD298C2D9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0B820-3874-5E1E-4347-76F3FE1613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6990D-CA98-53C1-1F1B-5BFEEA2C3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74596A-9CBA-2330-BDC8-9FD417663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704E-12A6-4A8D-A5E2-A3075FEB486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C7BB8-F7C7-9E4A-D09B-303172FF5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5B5C80-E90F-4883-1703-3D1B45FC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2A229-9998-428E-992F-BE740F4B5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90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0FAC3-ED92-68D7-D6B2-3C845CC62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03894A-C35C-46C2-37E8-DC1BCCFA0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4AFD23-2FB5-F426-F115-DA2711C980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A5BA48-1CF6-178F-6411-FF2AE23127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AC59B-6CE7-4702-68C1-52A3B7F41E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1873A9-CA6F-170D-45A1-77A314FB1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704E-12A6-4A8D-A5E2-A3075FEB486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6222C1-68CF-CC04-FC4B-A572ABE32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B779DF-BB0C-AFBA-43D2-48976A521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2A229-9998-428E-992F-BE740F4B5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20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04DFF-7CF1-4FA0-8A99-2C7415AEC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DF9D89-6ADD-2D7D-73FB-97683035E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704E-12A6-4A8D-A5E2-A3075FEB486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C404F2-0372-DA94-ED5B-27E9D356C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426563-5F34-E2DB-60C1-0721D157A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2A229-9998-428E-992F-BE740F4B5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91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F6A68C-BCE9-4AFF-815B-9AB7C183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704E-12A6-4A8D-A5E2-A3075FEB486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E5A93E-F8B0-09B6-F31D-ED3B3C62F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C19C04-F16B-CFD5-E553-207025F50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2A229-9998-428E-992F-BE740F4B5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49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B3563-B35C-80D8-554B-3A5883474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7E000-5F42-ECC8-EEA3-44EA7B7B0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F335C3-D874-579B-7782-37DE4FDBDB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B5168-560D-AD2B-55B0-50949FF6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704E-12A6-4A8D-A5E2-A3075FEB486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9F47A-2553-11C2-03DE-2DC75B3E6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C8DB2-8391-06E7-F919-34C146BE6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2A229-9998-428E-992F-BE740F4B5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17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E0473-0E1E-DAD6-533D-1C60333E5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BEE03C-EDEC-9255-4F4B-A2B65E3AB3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27FC20-7889-9232-B51D-F497485575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5D93C-8989-1629-E7F6-DE46FA14C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704E-12A6-4A8D-A5E2-A3075FEB486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7E7894-2933-156D-CBD9-301549E33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E0D6BC-37CE-2FF4-E390-B65C690D0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2A229-9998-428E-992F-BE740F4B5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75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9B1C05-E2A0-B5DD-97C7-89101A1D2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3797E-C9B9-7F19-BDE2-C038F7326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AC683-6643-7B09-4293-2CE82702F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DA704E-12A6-4A8D-A5E2-A3075FEB486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468FC-E664-DF5E-6212-77D4E993D1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21DC0-D6E3-9013-378F-268B553AF8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72A229-9998-428E-992F-BE740F4B5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93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9A8B3-3C8A-F8E5-5632-2B0623313F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49F1D7-2B43-DE8D-1836-83DD3F1EFF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A5E33D-D2DD-DCE6-1F4C-0A496FE0F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54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6FE646-A01B-5F2E-E2FC-CF022A82A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A04B75-8E75-ECB5-5D45-568E4AD2E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25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F06945-7616-256F-B0E5-394C667623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23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F3FCB0-8ED1-9448-8654-39E0A9314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3313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390C4A-0D7B-5822-F8E7-26C5F3DD1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1A1F2B-4B63-213B-88F7-D669D07FB4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2745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D708A8-482F-DFE6-DADE-3BB471B367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7464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B4B139-C544-28F1-ADE3-5EAF20DC15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6535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2EE856-BC9A-0ED4-3D86-D6E31DD70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006280-E272-FABB-8C42-C13610CCF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2054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4C2BBB-37A8-701A-A955-E149EB5507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8328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060B51-CB4F-8F9F-05E0-B434BA568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F2D90E-A3CC-0DAA-3560-DBD53F79A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05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41C266-9934-D6FE-3A9A-B64D3D213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986F92-B34F-D7D7-A965-DBDC614D31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5856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BD669-53FB-F0B7-3DFB-C15C3665C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9F6FC-14C6-E0D9-0C49-EF1E52BCE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C7CF7A-3662-D369-4765-F983B36FD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45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F33B2-33E9-6F63-96B5-6EBC368F3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FFE91-7790-1976-9096-53232219B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4DCEA4-4947-A727-768F-737DC088D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21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8A144E7C77334D97F780776E91F497" ma:contentTypeVersion="18" ma:contentTypeDescription="Create a new document." ma:contentTypeScope="" ma:versionID="258306fc4d1742517c9112aa275432f5">
  <xsd:schema xmlns:xsd="http://www.w3.org/2001/XMLSchema" xmlns:xs="http://www.w3.org/2001/XMLSchema" xmlns:p="http://schemas.microsoft.com/office/2006/metadata/properties" xmlns:ns2="9f4e1a07-8b84-45be-bb8c-a4e0d092b921" xmlns:ns3="67aa5433-2597-4bc5-93b8-b6ee9f1bd362" targetNamespace="http://schemas.microsoft.com/office/2006/metadata/properties" ma:root="true" ma:fieldsID="5012878002df2d594f832293ca759af9" ns2:_="" ns3:_="">
    <xsd:import namespace="9f4e1a07-8b84-45be-bb8c-a4e0d092b921"/>
    <xsd:import namespace="67aa5433-2597-4bc5-93b8-b6ee9f1bd3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4e1a07-8b84-45be-bb8c-a4e0d092b9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aa5433-2597-4bc5-93b8-b6ee9f1bd36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bcdbe19b-41a5-4e59-bdc4-55eed4b21e34}" ma:internalName="TaxCatchAll" ma:showField="CatchAllData" ma:web="67aa5433-2597-4bc5-93b8-b6ee9f1bd3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f4e1a07-8b84-45be-bb8c-a4e0d092b921">
      <Terms xmlns="http://schemas.microsoft.com/office/infopath/2007/PartnerControls"/>
    </lcf76f155ced4ddcb4097134ff3c332f>
    <TaxCatchAll xmlns="67aa5433-2597-4bc5-93b8-b6ee9f1bd362" xsi:nil="true"/>
  </documentManagement>
</p:properties>
</file>

<file path=customXml/itemProps1.xml><?xml version="1.0" encoding="utf-8"?>
<ds:datastoreItem xmlns:ds="http://schemas.openxmlformats.org/officeDocument/2006/customXml" ds:itemID="{23D8203B-2B70-421F-9AB8-FA0753C2D5DA}"/>
</file>

<file path=customXml/itemProps2.xml><?xml version="1.0" encoding="utf-8"?>
<ds:datastoreItem xmlns:ds="http://schemas.openxmlformats.org/officeDocument/2006/customXml" ds:itemID="{3BC5E666-A7C3-4AE1-89DA-2533796AB959}"/>
</file>

<file path=customXml/itemProps3.xml><?xml version="1.0" encoding="utf-8"?>
<ds:datastoreItem xmlns:ds="http://schemas.openxmlformats.org/officeDocument/2006/customXml" ds:itemID="{C91ACCC3-765C-44DD-A8BA-E95071A4763A}"/>
</file>

<file path=docMetadata/LabelInfo.xml><?xml version="1.0" encoding="utf-8"?>
<clbl:labelList xmlns:clbl="http://schemas.microsoft.com/office/2020/mipLabelMetadata">
  <clbl:label id="{a36450eb-db06-42a7-8d1b-026719f701e3}" enabled="0" method="" siteId="{a36450eb-db06-42a7-8d1b-026719f701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0</Words>
  <Application>Microsoft Office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Leslie Reithmiller</dc:creator>
  <cp:lastModifiedBy>Leslie Reithmiller</cp:lastModifiedBy>
  <cp:revision>1</cp:revision>
  <cp:lastPrinted>2026-03-06T15:45:04Z</cp:lastPrinted>
  <dcterms:created xsi:type="dcterms:W3CDTF">2026-03-06T15:12:56Z</dcterms:created>
  <dcterms:modified xsi:type="dcterms:W3CDTF">2026-03-09T15:29:23Z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0x010100BF8A144E7C77334D97F780776E91F497</vt:lpwstr>
  </property>
</Properties>
</file>