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3" r:id="rId3"/>
    <p:sldId id="266" r:id="rId4"/>
    <p:sldId id="274" r:id="rId5"/>
    <p:sldId id="267" r:id="rId6"/>
    <p:sldId id="276" r:id="rId7"/>
    <p:sldId id="268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6395" autoAdjust="0"/>
  </p:normalViewPr>
  <p:slideViewPr>
    <p:cSldViewPr snapToGrid="0" snapToObjects="1">
      <p:cViewPr varScale="1">
        <p:scale>
          <a:sx n="108" d="100"/>
          <a:sy n="108" d="100"/>
        </p:scale>
        <p:origin x="6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A9DFB-41BC-6F42-B8F2-13C6F3BCC605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FD665-091C-C74D-867E-FB2C5F960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2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FD665-091C-C74D-867E-FB2C5F960B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8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D1B6-A1F1-A043-83E8-E5C405F6B6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1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D1B6-A1F1-A043-83E8-E5C405F6B6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63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D1B6-A1F1-A043-83E8-E5C405F6B6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58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D1B6-A1F1-A043-83E8-E5C405F6B6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D1B6-A1F1-A043-83E8-E5C405F6B6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00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D1B6-A1F1-A043-83E8-E5C405F6B6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7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4896"/>
            <a:ext cx="82296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7307"/>
            <a:ext cx="82296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4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D0B88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7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013"/>
            <a:ext cx="8229600" cy="863982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89650"/>
            <a:ext cx="40386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89650"/>
            <a:ext cx="4038600" cy="3941383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3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719"/>
            <a:ext cx="4040188" cy="7997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07167"/>
            <a:ext cx="4040188" cy="3932626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43719"/>
            <a:ext cx="4041775" cy="7997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07167"/>
            <a:ext cx="4041775" cy="3932626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3/20/18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Subtitle Page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5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3/20/18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3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4898"/>
            <a:ext cx="3008313" cy="1268684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64898"/>
            <a:ext cx="5111750" cy="5421586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33583"/>
            <a:ext cx="3008313" cy="4152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6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134" y="5237654"/>
            <a:ext cx="7260896" cy="384067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10134" y="464207"/>
            <a:ext cx="7260896" cy="46420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0134" y="5621722"/>
            <a:ext cx="7260896" cy="734628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3/20/18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2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80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87441"/>
            <a:ext cx="8229600" cy="364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FF53-7C97-8C49-AB42-96FD965FEBF4}" type="datetimeFigureOut">
              <a:rPr lang="en-US" smtClean="0"/>
              <a:t>3/20/18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7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8946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>
                <a:latin typeface="Garamond" panose="02020404030301010803" pitchFamily="18" charset="0"/>
              </a:rPr>
              <a:t>Student Affairs </a:t>
            </a:r>
            <a:endParaRPr lang="en-US" sz="6600" dirty="0">
              <a:latin typeface="Garamond" panose="020204040303010108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905" y="3886200"/>
            <a:ext cx="6906127" cy="1752600"/>
          </a:xfrm>
        </p:spPr>
        <p:txBody>
          <a:bodyPr/>
          <a:lstStyle/>
          <a:p>
            <a:r>
              <a:rPr lang="en-US" dirty="0"/>
              <a:t>Deans and Department Chairs</a:t>
            </a:r>
          </a:p>
          <a:p>
            <a:r>
              <a:rPr lang="en-US" dirty="0"/>
              <a:t>March 20, 2018 </a:t>
            </a:r>
          </a:p>
        </p:txBody>
      </p:sp>
    </p:spTree>
    <p:extLst>
      <p:ext uri="{BB962C8B-B14F-4D97-AF65-F5344CB8AC3E}">
        <p14:creationId xmlns:p14="http://schemas.microsoft.com/office/powerpoint/2010/main" val="810847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Garamond Premier Pro Semibold" charset="0"/>
                <a:ea typeface="Garamond Premier Pro Semibold" charset="0"/>
                <a:cs typeface="Garamond Premier Pro Semibold" charset="0"/>
              </a:rPr>
              <a:t>Student Union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28650" y="1881916"/>
            <a:ext cx="77073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96" y="2027578"/>
            <a:ext cx="7729728" cy="417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6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Garamond Premier Pro Semibold" charset="0"/>
                <a:ea typeface="Garamond Premier Pro Semibold" charset="0"/>
                <a:cs typeface="Garamond Premier Pro Semibold" charset="0"/>
              </a:rPr>
              <a:t>Fraternity and Sorority Life/RSO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28650" y="1881916"/>
            <a:ext cx="77073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8650" y="2137101"/>
            <a:ext cx="77073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Timeline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November 6:  Indefinite Interim Suspension issued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January 29:  Recruitment and philanthropy permitted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March 19: Start of educational programming efforts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Moving Forward Together Plan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Expectations and Values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Oversight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Risk Reduction 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30105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Garamond Premier Pro Semibold" charset="0"/>
                <a:ea typeface="Garamond Premier Pro Semibold" charset="0"/>
                <a:cs typeface="Garamond Premier Pro Semibold" charset="0"/>
              </a:rPr>
              <a:t>Fraternity and Sorority Life/RSO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28650" y="1881916"/>
            <a:ext cx="77073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7200" y="1999488"/>
            <a:ext cx="78787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Expectations and Values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 2.5 average GPA for each Chapter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Mandatory Orientation prior to joining for recognized organizations and fraternities and sororities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Oversight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Published scorecards online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Required advisory boards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2 visits from National fraternity/sorority leadership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Improve staff/student ratio (1:2000 to 1:1000)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Risk Reduction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25% reduction in length of new member </a:t>
            </a:r>
            <a:r>
              <a:rPr lang="en-US" sz="2200" dirty="0" err="1"/>
              <a:t>ed</a:t>
            </a:r>
            <a:r>
              <a:rPr lang="en-US" sz="2200" dirty="0"/>
              <a:t> program (IFC)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Limited number of socials and date functions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75% of membership participation in University education 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56825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Garamond Premier Pro Semibold" charset="0"/>
                <a:ea typeface="Garamond Premier Pro Semibold" charset="0"/>
                <a:cs typeface="Garamond Premier Pro Semibold" charset="0"/>
              </a:rPr>
              <a:t>Health and Wellness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28650" y="1881916"/>
            <a:ext cx="77073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8650" y="2137101"/>
            <a:ext cx="77073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Healthy Campus at FSU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Initiative that connects academic success to healthy student behaviors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Executive Steering Committee co-chaired by Provost and VPSA to launch this Spring 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Health and Wellness Portfolio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Associate Vice President for Student Affairs position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24603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age2image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40" y="999744"/>
            <a:ext cx="5784494" cy="576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314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Garamond Premier Pro Semibold" charset="0"/>
                <a:ea typeface="Garamond Premier Pro Semibold" charset="0"/>
                <a:cs typeface="Garamond Premier Pro Semibold" charset="0"/>
              </a:rPr>
              <a:t>Students of Concern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28650" y="1881916"/>
            <a:ext cx="77073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8650" y="2040849"/>
            <a:ext cx="770734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Faculty/Staff Emergency Guide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Signs of a distressed student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to Report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err="1"/>
              <a:t>www.report.fsu.edu</a:t>
            </a:r>
            <a:r>
              <a:rPr lang="en-US" sz="2400" dirty="0"/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If you feel the student is a danger to themselves or others, or if there is immediate threat, contact FSUPD at 850-644-1234 or 911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 If you are unsure of how to best proceed, always feel free to contact the Dean of Students Department at 850-644-2428 for consultation.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/>
          </a:p>
          <a:p>
            <a:pPr marL="285750" indent="-285750">
              <a:buFont typeface="Arial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48753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53866"/>
      </p:ext>
    </p:extLst>
  </p:cSld>
  <p:clrMapOvr>
    <a:masterClrMapping/>
  </p:clrMapOvr>
</p:sld>
</file>

<file path=ppt/theme/theme1.xml><?xml version="1.0" encoding="utf-8"?>
<a:theme xmlns:a="http://schemas.openxmlformats.org/drawingml/2006/main" name="Garnet_Standard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SA Breakfast Powerpoint 2017" id="{0654B736-BB62-47E8-B07C-BF336FBB08B1}" vid="{99A896C7-60E5-4104-875F-DFB29C013B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DSA Breakfast Powerpoint 2017</Template>
  <TotalTime>1966</TotalTime>
  <Words>257</Words>
  <Application>Microsoft Macintosh PowerPoint</Application>
  <PresentationFormat>On-screen Show (4:3)</PresentationFormat>
  <Paragraphs>49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Garamond</vt:lpstr>
      <vt:lpstr>Garamond Premier Pro Semibold</vt:lpstr>
      <vt:lpstr>Times New Roman</vt:lpstr>
      <vt:lpstr>Garnet_StandardDef</vt:lpstr>
      <vt:lpstr>Student Affairs </vt:lpstr>
      <vt:lpstr>Student Union</vt:lpstr>
      <vt:lpstr>Fraternity and Sorority Life/RSO</vt:lpstr>
      <vt:lpstr>Fraternity and Sorority Life/RSO</vt:lpstr>
      <vt:lpstr>Health and Wellness </vt:lpstr>
      <vt:lpstr>PowerPoint Presentation</vt:lpstr>
      <vt:lpstr>Students of Concern</vt:lpstr>
      <vt:lpstr>Questions?</vt:lpstr>
    </vt:vector>
  </TitlesOfParts>
  <Company>Florida State University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DSA Breakfast 2017</dc:title>
  <dc:creator>Jillian White</dc:creator>
  <cp:lastModifiedBy>Tiffany Phillips</cp:lastModifiedBy>
  <cp:revision>46</cp:revision>
  <cp:lastPrinted>2017-10-09T22:06:20Z</cp:lastPrinted>
  <dcterms:created xsi:type="dcterms:W3CDTF">2017-09-19T13:59:35Z</dcterms:created>
  <dcterms:modified xsi:type="dcterms:W3CDTF">2018-03-20T20:42:27Z</dcterms:modified>
</cp:coreProperties>
</file>