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304" r:id="rId3"/>
    <p:sldId id="289" r:id="rId4"/>
    <p:sldId id="305" r:id="rId5"/>
    <p:sldId id="302" r:id="rId6"/>
    <p:sldId id="306" r:id="rId7"/>
    <p:sldId id="307" r:id="rId8"/>
    <p:sldId id="308" r:id="rId9"/>
    <p:sldId id="297" r:id="rId10"/>
    <p:sldId id="29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1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E7D7444D-4D4B-4E69-A5B8-CF56F8D7B66B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5" tIns="46588" rIns="93175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15FB823E-8D28-40A4-8E80-C89026A214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1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fld id="{FF6D89B4-CFCD-4A2F-AA7D-179E3F0AB743}" type="slidenum">
              <a:rPr lang="en-GB" altLang="en-US" sz="1200">
                <a:latin typeface="Arial" charset="0"/>
              </a:rPr>
              <a:pPr/>
              <a:t>3</a:t>
            </a:fld>
            <a:endParaRPr lang="en-GB" altLang="en-US" sz="1200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89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251850" y="2926080"/>
            <a:ext cx="3931920" cy="393192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39535" t="22872" r="-41861" b="-22872"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22503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92638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09568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50651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36413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9670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9631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5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16030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404297"/>
            <a:ext cx="12183769" cy="276225"/>
          </a:xfrm>
          <a:prstGeom prst="rect">
            <a:avLst/>
          </a:prstGeom>
          <a:solidFill>
            <a:srgbClr val="782F40"/>
          </a:solidFill>
        </p:spPr>
        <p:txBody>
          <a:bodyPr anchor="ctr"/>
          <a:lstStyle/>
          <a:p>
            <a:pPr algn="ctr">
              <a:defRPr/>
            </a:pPr>
            <a:r>
              <a:rPr lang="en-US" sz="1200" b="1" kern="2000" spc="1500" dirty="0">
                <a:solidFill>
                  <a:srgbClr val="CEB888"/>
                </a:solidFill>
              </a:rPr>
              <a:t>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1733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9688F-0C12-4957-9395-DAAE2FB968DA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572E6-2BAF-4EA7-AB22-9D212964B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Spring 2018</a:t>
            </a:r>
            <a:r>
              <a:rPr lang="en-US" sz="4400" b="1"/>
              <a:t/>
            </a:r>
            <a:br>
              <a:rPr lang="en-US" sz="4400" b="1"/>
            </a:br>
            <a:r>
              <a:rPr lang="en-US" sz="4400" b="1" smtClean="0"/>
              <a:t>Deans </a:t>
            </a:r>
            <a:r>
              <a:rPr lang="en-US" sz="4400" b="1" dirty="0"/>
              <a:t>&amp; Department Chairs Meeting</a:t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Research at FSU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Gary K. Ostrander Ph.D.</a:t>
            </a:r>
          </a:p>
          <a:p>
            <a:r>
              <a:rPr lang="en-US" dirty="0"/>
              <a:t>Vice President for Research</a:t>
            </a:r>
          </a:p>
          <a:p>
            <a:r>
              <a:rPr lang="en-US" dirty="0"/>
              <a:t>President, FSU Research Foundation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080" y="81216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27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Today’s Topics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2240598"/>
            <a:ext cx="9144000" cy="43430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Research Funding </a:t>
            </a:r>
            <a:r>
              <a:rPr lang="en-US" sz="3200" dirty="0" smtClean="0"/>
              <a:t>Trends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Space</a:t>
            </a: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Interdisciplinary Research &amp; Commercialization Building (IRCB)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CRC Grants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New Hires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2019 </a:t>
            </a:r>
            <a:r>
              <a:rPr lang="en-US" sz="3200" dirty="0" smtClean="0"/>
              <a:t>Retirement - ???</a:t>
            </a: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7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2400" dirty="0"/>
          </a:p>
        </p:txBody>
      </p:sp>
      <p:sp>
        <p:nvSpPr>
          <p:cNvPr id="3" name="AutoShape 2" descr="Image result for birthday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birthday clipart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birthday clipar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97325439"/>
              </p:ext>
            </p:extLst>
          </p:nvPr>
        </p:nvGraphicFramePr>
        <p:xfrm>
          <a:off x="1128407" y="749031"/>
          <a:ext cx="9014300" cy="43049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4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43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9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8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69312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4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FY-17</a:t>
                      </a:r>
                      <a:r>
                        <a:rPr lang="en-US" sz="4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4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</a:t>
                      </a:r>
                      <a:r>
                        <a:rPr lang="en-US" sz="4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s. </a:t>
                      </a:r>
                      <a:r>
                        <a:rPr lang="en-US" sz="4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FY-18 Overview </a:t>
                      </a:r>
                      <a:r>
                        <a:rPr lang="en-US" sz="4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 </a:t>
                      </a:r>
                    </a:p>
                    <a:p>
                      <a:pPr algn="ctr" fontAlgn="b"/>
                      <a:r>
                        <a:rPr lang="en-US" sz="4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Proposals, Awards</a:t>
                      </a:r>
                      <a:r>
                        <a:rPr lang="en-US" sz="44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4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and Dollars</a:t>
                      </a:r>
                    </a:p>
                    <a:p>
                      <a:pPr algn="ctr" fontAlgn="b"/>
                      <a:endParaRPr lang="en-US" sz="4400" b="1" i="0" u="none" strike="noStrike" dirty="0">
                        <a:solidFill>
                          <a:srgbClr val="782F40"/>
                        </a:solidFill>
                        <a:effectLst/>
                        <a:latin typeface="Arial"/>
                      </a:endParaRPr>
                    </a:p>
                  </a:txBody>
                  <a:tcPr marL="7835" marR="7835" marT="783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CATEGORY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# PROPS FY17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# PROPS  FY18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 CNT DIFF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# AWDS FY17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# AWDS   FY18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AWD CNT      DIFF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AWDS      FY17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$ AWDS      FY18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AWD               $ DIFF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Federal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615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523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(92)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(15)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96,573,925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93,345,813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(3,228,112)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(12)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108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+7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15,953,494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21,162,978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5,209,483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239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(41)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284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249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(35)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15,533,472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15,619,577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86,106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944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(145)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829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786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(43)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128,060,891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130,128,368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2,067,477</a:t>
                      </a:r>
                    </a:p>
                  </a:txBody>
                  <a:tcPr marL="7835" marR="7835" marT="783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8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857799"/>
            <a:ext cx="9144000" cy="70104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Space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2240598"/>
            <a:ext cx="9144000" cy="40179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631" y="1686560"/>
            <a:ext cx="6958815" cy="508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27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Interdisciplinary Research and Commercialization Building (IRCB)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2240598"/>
            <a:ext cx="9144000" cy="40179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3" y="2189222"/>
            <a:ext cx="7345897" cy="46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27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CRC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2240598"/>
            <a:ext cx="9144000" cy="434308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~ $2.5M dispersed each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Proposal numbers increasing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FYAP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97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880" y="827723"/>
            <a:ext cx="9144000" cy="95027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New Hires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880" y="5374640"/>
            <a:ext cx="9144000" cy="148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William Allen Hill, DVM, MPH, </a:t>
            </a:r>
          </a:p>
          <a:p>
            <a:r>
              <a:rPr lang="en-US" dirty="0"/>
              <a:t>DACLAM, CPIA</a:t>
            </a:r>
          </a:p>
          <a:p>
            <a:pPr marL="400050" lvl="1"/>
            <a:r>
              <a:rPr lang="en-US" dirty="0"/>
              <a:t>Director, Laboratory Animal Resources and </a:t>
            </a:r>
          </a:p>
          <a:p>
            <a:pPr marL="400050" lvl="1"/>
            <a:r>
              <a:rPr lang="en-US" dirty="0"/>
              <a:t>Attending Veterinarian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07" y="1880552"/>
            <a:ext cx="1920240" cy="288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0277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New Hires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5390198"/>
            <a:ext cx="9144000" cy="4343082"/>
          </a:xfrm>
        </p:spPr>
        <p:txBody>
          <a:bodyPr>
            <a:normAutofit/>
          </a:bodyPr>
          <a:lstStyle/>
          <a:p>
            <a:pPr marL="400050" lvl="1"/>
            <a:r>
              <a:rPr lang="en-US" dirty="0"/>
              <a:t>Stacy Carey</a:t>
            </a:r>
          </a:p>
          <a:p>
            <a:pPr marL="400050" lvl="1"/>
            <a:r>
              <a:rPr lang="en-US" dirty="0"/>
              <a:t>Director of the Office of Human Subjects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2" descr="Inline image">
            <a:extLst>
              <a:ext uri="{FF2B5EF4-FFF2-40B4-BE49-F238E27FC236}">
                <a16:creationId xmlns:a16="http://schemas.microsoft.com/office/drawing/2014/main" id="{87D8A0C8-0AAD-4B2E-91DD-80E92B98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0" y="2319179"/>
            <a:ext cx="192024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2019 Retirement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Ross Ellington</a:t>
            </a:r>
          </a:p>
          <a:p>
            <a:endParaRPr lang="en-US" dirty="0"/>
          </a:p>
          <a:p>
            <a:r>
              <a:rPr lang="en-US" dirty="0"/>
              <a:t>37 years at FSU</a:t>
            </a:r>
          </a:p>
          <a:p>
            <a:endParaRPr lang="en-US" dirty="0"/>
          </a:p>
          <a:p>
            <a:r>
              <a:rPr lang="en-US" dirty="0"/>
              <a:t>11 years as Associate VP Research</a:t>
            </a:r>
          </a:p>
          <a:p>
            <a:endParaRPr lang="en-US" dirty="0"/>
          </a:p>
          <a:p>
            <a:r>
              <a:rPr lang="en-US" dirty="0"/>
              <a:t>Search Process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04" y="1528054"/>
            <a:ext cx="2957208" cy="44358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6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1735</TotalTime>
  <Words>211</Words>
  <Application>Microsoft Office PowerPoint</Application>
  <PresentationFormat>Widescreen</PresentationFormat>
  <Paragraphs>97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Office Theme</vt:lpstr>
      <vt:lpstr>Spring 2018 Deans &amp; Department Chairs Meeting  Research at FSU</vt:lpstr>
      <vt:lpstr>Today’s Topics</vt:lpstr>
      <vt:lpstr>PowerPoint Presentation</vt:lpstr>
      <vt:lpstr>Space</vt:lpstr>
      <vt:lpstr>Interdisciplinary Research and Commercialization Building (IRCB)</vt:lpstr>
      <vt:lpstr>CRC</vt:lpstr>
      <vt:lpstr>New Hires</vt:lpstr>
      <vt:lpstr>New Hires</vt:lpstr>
      <vt:lpstr>2019 Retirement</vt:lpstr>
      <vt:lpstr>Thank You</vt:lpstr>
    </vt:vector>
  </TitlesOfParts>
  <Company>Florida State University (RSCH)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Ostrander</dc:creator>
  <cp:lastModifiedBy>Gary Ostrander</cp:lastModifiedBy>
  <cp:revision>136</cp:revision>
  <cp:lastPrinted>2017-09-19T18:54:38Z</cp:lastPrinted>
  <dcterms:created xsi:type="dcterms:W3CDTF">2017-09-18T19:19:36Z</dcterms:created>
  <dcterms:modified xsi:type="dcterms:W3CDTF">2018-03-20T12:27:48Z</dcterms:modified>
</cp:coreProperties>
</file>