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4"/>
    <p:sldMasterId id="2147483692" r:id="rId5"/>
  </p:sldMasterIdLst>
  <p:notesMasterIdLst>
    <p:notesMasterId r:id="rId29"/>
  </p:notesMasterIdLst>
  <p:handoutMasterIdLst>
    <p:handoutMasterId r:id="rId30"/>
  </p:handoutMasterIdLst>
  <p:sldIdLst>
    <p:sldId id="256" r:id="rId6"/>
    <p:sldId id="278" r:id="rId7"/>
    <p:sldId id="285" r:id="rId8"/>
    <p:sldId id="291" r:id="rId9"/>
    <p:sldId id="286" r:id="rId10"/>
    <p:sldId id="287" r:id="rId11"/>
    <p:sldId id="267" r:id="rId12"/>
    <p:sldId id="257" r:id="rId13"/>
    <p:sldId id="271" r:id="rId14"/>
    <p:sldId id="279" r:id="rId15"/>
    <p:sldId id="273" r:id="rId16"/>
    <p:sldId id="274" r:id="rId17"/>
    <p:sldId id="275" r:id="rId18"/>
    <p:sldId id="263" r:id="rId19"/>
    <p:sldId id="280" r:id="rId20"/>
    <p:sldId id="282" r:id="rId21"/>
    <p:sldId id="299" r:id="rId22"/>
    <p:sldId id="276" r:id="rId23"/>
    <p:sldId id="300" r:id="rId24"/>
    <p:sldId id="301" r:id="rId25"/>
    <p:sldId id="283" r:id="rId26"/>
    <p:sldId id="262" r:id="rId27"/>
    <p:sldId id="284" r:id="rId2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9" autoAdjust="0"/>
    <p:restoredTop sz="84349" autoAdjust="0"/>
  </p:normalViewPr>
  <p:slideViewPr>
    <p:cSldViewPr snapToGrid="0">
      <p:cViewPr varScale="1">
        <p:scale>
          <a:sx n="73" d="100"/>
          <a:sy n="73" d="100"/>
        </p:scale>
        <p:origin x="66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Stanley III" userId="c3f363be-15ff-486f-80c8-5016eb768591" providerId="ADAL" clId="{B3AF213C-084C-4128-B4CA-4B311BCD3045}"/>
    <pc:docChg chg="undo redo custSel addSld delSld modSld sldOrd">
      <pc:chgData name="Craig Stanley III" userId="c3f363be-15ff-486f-80c8-5016eb768591" providerId="ADAL" clId="{B3AF213C-084C-4128-B4CA-4B311BCD3045}" dt="2024-08-16T16:53:07.095" v="2265" actId="20577"/>
      <pc:docMkLst>
        <pc:docMk/>
      </pc:docMkLst>
      <pc:sldChg chg="modSp mod modNotesTx">
        <pc:chgData name="Craig Stanley III" userId="c3f363be-15ff-486f-80c8-5016eb768591" providerId="ADAL" clId="{B3AF213C-084C-4128-B4CA-4B311BCD3045}" dt="2024-08-16T13:42:13.793" v="918" actId="20577"/>
        <pc:sldMkLst>
          <pc:docMk/>
          <pc:sldMk cId="4161171740" sldId="256"/>
        </pc:sldMkLst>
      </pc:sldChg>
      <pc:sldChg chg="delSp modSp add del mod ord">
        <pc:chgData name="Craig Stanley III" userId="c3f363be-15ff-486f-80c8-5016eb768591" providerId="ADAL" clId="{B3AF213C-084C-4128-B4CA-4B311BCD3045}" dt="2024-08-14T18:58:47.090" v="779" actId="14100"/>
        <pc:sldMkLst>
          <pc:docMk/>
          <pc:sldMk cId="912785955" sldId="257"/>
        </pc:sldMkLst>
      </pc:sldChg>
      <pc:sldChg chg="modSp mod ord">
        <pc:chgData name="Craig Stanley III" userId="c3f363be-15ff-486f-80c8-5016eb768591" providerId="ADAL" clId="{B3AF213C-084C-4128-B4CA-4B311BCD3045}" dt="2024-08-16T16:17:12.951" v="1577" actId="20577"/>
        <pc:sldMkLst>
          <pc:docMk/>
          <pc:sldMk cId="913722677" sldId="263"/>
        </pc:sldMkLst>
      </pc:sldChg>
      <pc:sldChg chg="add">
        <pc:chgData name="Craig Stanley III" userId="c3f363be-15ff-486f-80c8-5016eb768591" providerId="ADAL" clId="{B3AF213C-084C-4128-B4CA-4B311BCD3045}" dt="2024-08-16T15:56:02.721" v="1134"/>
        <pc:sldMkLst>
          <pc:docMk/>
          <pc:sldMk cId="2023319825" sldId="267"/>
        </pc:sldMkLst>
      </pc:sldChg>
      <pc:sldChg chg="add ord">
        <pc:chgData name="Craig Stanley III" userId="c3f363be-15ff-486f-80c8-5016eb768591" providerId="ADAL" clId="{B3AF213C-084C-4128-B4CA-4B311BCD3045}" dt="2024-08-16T15:58:04.132" v="1138"/>
        <pc:sldMkLst>
          <pc:docMk/>
          <pc:sldMk cId="531214602" sldId="270"/>
        </pc:sldMkLst>
      </pc:sldChg>
      <pc:sldChg chg="add">
        <pc:chgData name="Craig Stanley III" userId="c3f363be-15ff-486f-80c8-5016eb768591" providerId="ADAL" clId="{B3AF213C-084C-4128-B4CA-4B311BCD3045}" dt="2024-08-16T16:06:45.217" v="1143"/>
        <pc:sldMkLst>
          <pc:docMk/>
          <pc:sldMk cId="3672184789" sldId="271"/>
        </pc:sldMkLst>
      </pc:sldChg>
      <pc:sldChg chg="add">
        <pc:chgData name="Craig Stanley III" userId="c3f363be-15ff-486f-80c8-5016eb768591" providerId="ADAL" clId="{B3AF213C-084C-4128-B4CA-4B311BCD3045}" dt="2024-08-16T15:58:42.508" v="1140"/>
        <pc:sldMkLst>
          <pc:docMk/>
          <pc:sldMk cId="2074214688" sldId="273"/>
        </pc:sldMkLst>
      </pc:sldChg>
      <pc:sldChg chg="add">
        <pc:chgData name="Craig Stanley III" userId="c3f363be-15ff-486f-80c8-5016eb768591" providerId="ADAL" clId="{B3AF213C-084C-4128-B4CA-4B311BCD3045}" dt="2024-08-16T15:58:51.014" v="1141"/>
        <pc:sldMkLst>
          <pc:docMk/>
          <pc:sldMk cId="3829841275" sldId="274"/>
        </pc:sldMkLst>
      </pc:sldChg>
      <pc:sldChg chg="modSp del mod modNotesTx">
        <pc:chgData name="Craig Stanley III" userId="c3f363be-15ff-486f-80c8-5016eb768591" providerId="ADAL" clId="{B3AF213C-084C-4128-B4CA-4B311BCD3045}" dt="2024-08-16T15:58:12.057" v="1139" actId="47"/>
        <pc:sldMkLst>
          <pc:docMk/>
          <pc:sldMk cId="179122122" sldId="275"/>
        </pc:sldMkLst>
      </pc:sldChg>
      <pc:sldChg chg="add">
        <pc:chgData name="Craig Stanley III" userId="c3f363be-15ff-486f-80c8-5016eb768591" providerId="ADAL" clId="{B3AF213C-084C-4128-B4CA-4B311BCD3045}" dt="2024-08-16T15:59:00.220" v="1142"/>
        <pc:sldMkLst>
          <pc:docMk/>
          <pc:sldMk cId="1003905618" sldId="275"/>
        </pc:sldMkLst>
      </pc:sldChg>
      <pc:sldChg chg="modSp mod modNotesTx">
        <pc:chgData name="Craig Stanley III" userId="c3f363be-15ff-486f-80c8-5016eb768591" providerId="ADAL" clId="{B3AF213C-084C-4128-B4CA-4B311BCD3045}" dt="2024-08-16T13:43:00.304" v="960" actId="20577"/>
        <pc:sldMkLst>
          <pc:docMk/>
          <pc:sldMk cId="2356296274" sldId="278"/>
        </pc:sldMkLst>
      </pc:sldChg>
      <pc:sldChg chg="modNotesTx">
        <pc:chgData name="Craig Stanley III" userId="c3f363be-15ff-486f-80c8-5016eb768591" providerId="ADAL" clId="{B3AF213C-084C-4128-B4CA-4B311BCD3045}" dt="2024-08-13T20:13:10.273" v="83" actId="20577"/>
        <pc:sldMkLst>
          <pc:docMk/>
          <pc:sldMk cId="2175582110" sldId="279"/>
        </pc:sldMkLst>
      </pc:sldChg>
      <pc:sldChg chg="ord">
        <pc:chgData name="Craig Stanley III" userId="c3f363be-15ff-486f-80c8-5016eb768591" providerId="ADAL" clId="{B3AF213C-084C-4128-B4CA-4B311BCD3045}" dt="2024-08-16T16:09:38.456" v="1153"/>
        <pc:sldMkLst>
          <pc:docMk/>
          <pc:sldMk cId="3021871439" sldId="280"/>
        </pc:sldMkLst>
      </pc:sldChg>
      <pc:sldChg chg="ord modNotesTx">
        <pc:chgData name="Craig Stanley III" userId="c3f363be-15ff-486f-80c8-5016eb768591" providerId="ADAL" clId="{B3AF213C-084C-4128-B4CA-4B311BCD3045}" dt="2024-08-16T16:08:41.658" v="1149"/>
        <pc:sldMkLst>
          <pc:docMk/>
          <pc:sldMk cId="3725685450" sldId="282"/>
        </pc:sldMkLst>
      </pc:sldChg>
      <pc:sldChg chg="modSp mod">
        <pc:chgData name="Craig Stanley III" userId="c3f363be-15ff-486f-80c8-5016eb768591" providerId="ADAL" clId="{B3AF213C-084C-4128-B4CA-4B311BCD3045}" dt="2024-08-14T20:38:58.870" v="887" actId="20577"/>
        <pc:sldMkLst>
          <pc:docMk/>
          <pc:sldMk cId="3765753620" sldId="283"/>
        </pc:sldMkLst>
      </pc:sldChg>
      <pc:sldChg chg="delSp modSp mod">
        <pc:chgData name="Craig Stanley III" userId="c3f363be-15ff-486f-80c8-5016eb768591" providerId="ADAL" clId="{B3AF213C-084C-4128-B4CA-4B311BCD3045}" dt="2024-08-16T13:46:48.193" v="1127" actId="1076"/>
        <pc:sldMkLst>
          <pc:docMk/>
          <pc:sldMk cId="4210037193" sldId="285"/>
        </pc:sldMkLst>
      </pc:sldChg>
      <pc:sldChg chg="modSp mod">
        <pc:chgData name="Craig Stanley III" userId="c3f363be-15ff-486f-80c8-5016eb768591" providerId="ADAL" clId="{B3AF213C-084C-4128-B4CA-4B311BCD3045}" dt="2024-08-16T15:54:50.772" v="1132" actId="2711"/>
        <pc:sldMkLst>
          <pc:docMk/>
          <pc:sldMk cId="3385967279" sldId="286"/>
        </pc:sldMkLst>
      </pc:sldChg>
      <pc:sldChg chg="ord">
        <pc:chgData name="Craig Stanley III" userId="c3f363be-15ff-486f-80c8-5016eb768591" providerId="ADAL" clId="{B3AF213C-084C-4128-B4CA-4B311BCD3045}" dt="2024-08-14T18:58:56.323" v="781"/>
        <pc:sldMkLst>
          <pc:docMk/>
          <pc:sldMk cId="937768558" sldId="287"/>
        </pc:sldMkLst>
      </pc:sldChg>
      <pc:sldChg chg="modNotesTx">
        <pc:chgData name="Craig Stanley III" userId="c3f363be-15ff-486f-80c8-5016eb768591" providerId="ADAL" clId="{B3AF213C-084C-4128-B4CA-4B311BCD3045}" dt="2024-08-14T18:23:31.525" v="771" actId="20577"/>
        <pc:sldMkLst>
          <pc:docMk/>
          <pc:sldMk cId="1223329578" sldId="289"/>
        </pc:sldMkLst>
      </pc:sldChg>
      <pc:sldChg chg="del">
        <pc:chgData name="Craig Stanley III" userId="c3f363be-15ff-486f-80c8-5016eb768591" providerId="ADAL" clId="{B3AF213C-084C-4128-B4CA-4B311BCD3045}" dt="2024-08-13T20:11:50.599" v="5" actId="47"/>
        <pc:sldMkLst>
          <pc:docMk/>
          <pc:sldMk cId="532256371" sldId="290"/>
        </pc:sldMkLst>
      </pc:sldChg>
      <pc:sldChg chg="new del">
        <pc:chgData name="Craig Stanley III" userId="c3f363be-15ff-486f-80c8-5016eb768591" providerId="ADAL" clId="{B3AF213C-084C-4128-B4CA-4B311BCD3045}" dt="2024-08-16T13:47:54.745" v="1131" actId="47"/>
        <pc:sldMkLst>
          <pc:docMk/>
          <pc:sldMk cId="1804331523" sldId="290"/>
        </pc:sldMkLst>
      </pc:sldChg>
      <pc:sldChg chg="new del">
        <pc:chgData name="Craig Stanley III" userId="c3f363be-15ff-486f-80c8-5016eb768591" providerId="ADAL" clId="{B3AF213C-084C-4128-B4CA-4B311BCD3045}" dt="2024-08-13T20:11:47.967" v="4" actId="47"/>
        <pc:sldMkLst>
          <pc:docMk/>
          <pc:sldMk cId="1630019966" sldId="291"/>
        </pc:sldMkLst>
      </pc:sldChg>
      <pc:sldChg chg="modSp add mod">
        <pc:chgData name="Craig Stanley III" userId="c3f363be-15ff-486f-80c8-5016eb768591" providerId="ADAL" clId="{B3AF213C-084C-4128-B4CA-4B311BCD3045}" dt="2024-08-16T13:47:46.122" v="1130" actId="27636"/>
        <pc:sldMkLst>
          <pc:docMk/>
          <pc:sldMk cId="3918139758" sldId="291"/>
        </pc:sldMkLst>
      </pc:sldChg>
      <pc:sldChg chg="new del">
        <pc:chgData name="Craig Stanley III" userId="c3f363be-15ff-486f-80c8-5016eb768591" providerId="ADAL" clId="{B3AF213C-084C-4128-B4CA-4B311BCD3045}" dt="2024-08-16T15:56:08.630" v="1135" actId="2696"/>
        <pc:sldMkLst>
          <pc:docMk/>
          <pc:sldMk cId="3203654965" sldId="292"/>
        </pc:sldMkLst>
      </pc:sldChg>
      <pc:sldChg chg="modSp add mod">
        <pc:chgData name="Craig Stanley III" userId="c3f363be-15ff-486f-80c8-5016eb768591" providerId="ADAL" clId="{B3AF213C-084C-4128-B4CA-4B311BCD3045}" dt="2024-08-16T16:10:21.043" v="1155" actId="6549"/>
        <pc:sldMkLst>
          <pc:docMk/>
          <pc:sldMk cId="1401538661" sldId="299"/>
        </pc:sldMkLst>
      </pc:sldChg>
      <pc:sldChg chg="addSp modSp new mod">
        <pc:chgData name="Craig Stanley III" userId="c3f363be-15ff-486f-80c8-5016eb768591" providerId="ADAL" clId="{B3AF213C-084C-4128-B4CA-4B311BCD3045}" dt="2024-08-16T16:53:07.095" v="2265" actId="20577"/>
        <pc:sldMkLst>
          <pc:docMk/>
          <pc:sldMk cId="3063573430" sldId="300"/>
        </pc:sldMkLst>
      </pc:sldChg>
      <pc:sldChg chg="addSp modSp new mod ord">
        <pc:chgData name="Craig Stanley III" userId="c3f363be-15ff-486f-80c8-5016eb768591" providerId="ADAL" clId="{B3AF213C-084C-4128-B4CA-4B311BCD3045}" dt="2024-08-16T16:51:30.099" v="2261" actId="12"/>
        <pc:sldMkLst>
          <pc:docMk/>
          <pc:sldMk cId="2691184874" sldId="301"/>
        </pc:sldMkLst>
      </pc:sldChg>
      <pc:sldChg chg="modSp new del mod">
        <pc:chgData name="Craig Stanley III" userId="c3f363be-15ff-486f-80c8-5016eb768591" providerId="ADAL" clId="{B3AF213C-084C-4128-B4CA-4B311BCD3045}" dt="2024-08-16T16:36:08.371" v="1705" actId="47"/>
        <pc:sldMkLst>
          <pc:docMk/>
          <pc:sldMk cId="636980132" sldId="302"/>
        </pc:sldMkLst>
      </pc:sldChg>
      <pc:sldChg chg="modSp add del mod">
        <pc:chgData name="Craig Stanley III" userId="c3f363be-15ff-486f-80c8-5016eb768591" providerId="ADAL" clId="{B3AF213C-084C-4128-B4CA-4B311BCD3045}" dt="2024-08-16T16:49:06.132" v="2104" actId="47"/>
        <pc:sldMkLst>
          <pc:docMk/>
          <pc:sldMk cId="1734174687" sldId="302"/>
        </pc:sldMkLst>
      </pc:sldChg>
    </pc:docChg>
  </pc:docChgLst>
  <pc:docChgLst>
    <pc:chgData name="Craig Stanley III" userId="c3f363be-15ff-486f-80c8-5016eb768591" providerId="ADAL" clId="{C660EBAB-457C-4C6D-BD20-98A92E94F208}"/>
    <pc:docChg chg="custSel delSld modSld">
      <pc:chgData name="Craig Stanley III" userId="c3f363be-15ff-486f-80c8-5016eb768591" providerId="ADAL" clId="{C660EBAB-457C-4C6D-BD20-98A92E94F208}" dt="2025-08-07T20:23:49.901" v="712" actId="20577"/>
      <pc:docMkLst>
        <pc:docMk/>
      </pc:docMkLst>
      <pc:sldChg chg="modSp mod">
        <pc:chgData name="Craig Stanley III" userId="c3f363be-15ff-486f-80c8-5016eb768591" providerId="ADAL" clId="{C660EBAB-457C-4C6D-BD20-98A92E94F208}" dt="2025-08-07T14:45:27.558" v="30" actId="20577"/>
        <pc:sldMkLst>
          <pc:docMk/>
          <pc:sldMk cId="4161171740" sldId="256"/>
        </pc:sldMkLst>
        <pc:spChg chg="mod">
          <ac:chgData name="Craig Stanley III" userId="c3f363be-15ff-486f-80c8-5016eb768591" providerId="ADAL" clId="{C660EBAB-457C-4C6D-BD20-98A92E94F208}" dt="2025-08-07T14:45:27.558" v="30" actId="20577"/>
          <ac:spMkLst>
            <pc:docMk/>
            <pc:sldMk cId="4161171740" sldId="256"/>
            <ac:spMk id="3" creationId="{00000000-0000-0000-0000-000000000000}"/>
          </ac:spMkLst>
        </pc:spChg>
      </pc:sldChg>
      <pc:sldChg chg="addSp delSp modSp mod modNotesTx">
        <pc:chgData name="Craig Stanley III" userId="c3f363be-15ff-486f-80c8-5016eb768591" providerId="ADAL" clId="{C660EBAB-457C-4C6D-BD20-98A92E94F208}" dt="2025-08-07T16:49:40.741" v="98" actId="6549"/>
        <pc:sldMkLst>
          <pc:docMk/>
          <pc:sldMk cId="912785955" sldId="257"/>
        </pc:sldMkLst>
        <pc:picChg chg="add mod">
          <ac:chgData name="Craig Stanley III" userId="c3f363be-15ff-486f-80c8-5016eb768591" providerId="ADAL" clId="{C660EBAB-457C-4C6D-BD20-98A92E94F208}" dt="2025-08-07T16:47:45.869" v="39" actId="14100"/>
          <ac:picMkLst>
            <pc:docMk/>
            <pc:sldMk cId="912785955" sldId="257"/>
            <ac:picMk id="2" creationId="{B37720E4-C476-3922-81BB-BB0F065D0998}"/>
          </ac:picMkLst>
        </pc:picChg>
      </pc:sldChg>
      <pc:sldChg chg="modSp mod">
        <pc:chgData name="Craig Stanley III" userId="c3f363be-15ff-486f-80c8-5016eb768591" providerId="ADAL" clId="{C660EBAB-457C-4C6D-BD20-98A92E94F208}" dt="2025-08-07T20:23:49.901" v="712" actId="20577"/>
        <pc:sldMkLst>
          <pc:docMk/>
          <pc:sldMk cId="2062815994" sldId="262"/>
        </pc:sldMkLst>
        <pc:spChg chg="mod">
          <ac:chgData name="Craig Stanley III" userId="c3f363be-15ff-486f-80c8-5016eb768591" providerId="ADAL" clId="{C660EBAB-457C-4C6D-BD20-98A92E94F208}" dt="2025-08-07T20:23:49.901" v="712" actId="20577"/>
          <ac:spMkLst>
            <pc:docMk/>
            <pc:sldMk cId="2062815994" sldId="262"/>
            <ac:spMk id="2" creationId="{00000000-0000-0000-0000-000000000000}"/>
          </ac:spMkLst>
        </pc:spChg>
        <pc:spChg chg="mod">
          <ac:chgData name="Craig Stanley III" userId="c3f363be-15ff-486f-80c8-5016eb768591" providerId="ADAL" clId="{C660EBAB-457C-4C6D-BD20-98A92E94F208}" dt="2025-08-07T14:43:47.547" v="25" actId="20577"/>
          <ac:spMkLst>
            <pc:docMk/>
            <pc:sldMk cId="2062815994" sldId="262"/>
            <ac:spMk id="3" creationId="{00000000-0000-0000-0000-000000000000}"/>
          </ac:spMkLst>
        </pc:spChg>
      </pc:sldChg>
      <pc:sldChg chg="addSp delSp modSp mod">
        <pc:chgData name="Craig Stanley III" userId="c3f363be-15ff-486f-80c8-5016eb768591" providerId="ADAL" clId="{C660EBAB-457C-4C6D-BD20-98A92E94F208}" dt="2025-08-07T16:47:59.889" v="41" actId="14100"/>
        <pc:sldMkLst>
          <pc:docMk/>
          <pc:sldMk cId="2023319825" sldId="267"/>
        </pc:sldMkLst>
        <pc:picChg chg="add mod">
          <ac:chgData name="Craig Stanley III" userId="c3f363be-15ff-486f-80c8-5016eb768591" providerId="ADAL" clId="{C660EBAB-457C-4C6D-BD20-98A92E94F208}" dt="2025-08-07T16:47:59.889" v="41" actId="14100"/>
          <ac:picMkLst>
            <pc:docMk/>
            <pc:sldMk cId="2023319825" sldId="267"/>
            <ac:picMk id="2" creationId="{78440A49-5405-DED7-BF43-1E590231C6E5}"/>
          </ac:picMkLst>
        </pc:picChg>
      </pc:sldChg>
      <pc:sldChg chg="del">
        <pc:chgData name="Craig Stanley III" userId="c3f363be-15ff-486f-80c8-5016eb768591" providerId="ADAL" clId="{C660EBAB-457C-4C6D-BD20-98A92E94F208}" dt="2025-08-07T14:48:08.214" v="31" actId="2696"/>
        <pc:sldMkLst>
          <pc:docMk/>
          <pc:sldMk cId="531214602" sldId="270"/>
        </pc:sldMkLst>
      </pc:sldChg>
      <pc:sldChg chg="modSp mod">
        <pc:chgData name="Craig Stanley III" userId="c3f363be-15ff-486f-80c8-5016eb768591" providerId="ADAL" clId="{C660EBAB-457C-4C6D-BD20-98A92E94F208}" dt="2025-08-07T20:19:42.198" v="638" actId="6549"/>
        <pc:sldMkLst>
          <pc:docMk/>
          <pc:sldMk cId="2356296274" sldId="278"/>
        </pc:sldMkLst>
        <pc:spChg chg="mod">
          <ac:chgData name="Craig Stanley III" userId="c3f363be-15ff-486f-80c8-5016eb768591" providerId="ADAL" clId="{C660EBAB-457C-4C6D-BD20-98A92E94F208}" dt="2025-08-07T20:19:42.198" v="638" actId="6549"/>
          <ac:spMkLst>
            <pc:docMk/>
            <pc:sldMk cId="2356296274" sldId="278"/>
            <ac:spMk id="5" creationId="{2F756D98-F95D-4887-BE0C-E008AB7EFADB}"/>
          </ac:spMkLst>
        </pc:spChg>
      </pc:sldChg>
      <pc:sldChg chg="addSp delSp modSp mod">
        <pc:chgData name="Craig Stanley III" userId="c3f363be-15ff-486f-80c8-5016eb768591" providerId="ADAL" clId="{C660EBAB-457C-4C6D-BD20-98A92E94F208}" dt="2025-08-07T20:02:40.038" v="123" actId="20577"/>
        <pc:sldMkLst>
          <pc:docMk/>
          <pc:sldMk cId="3021871439" sldId="280"/>
        </pc:sldMkLst>
        <pc:spChg chg="add mod">
          <ac:chgData name="Craig Stanley III" userId="c3f363be-15ff-486f-80c8-5016eb768591" providerId="ADAL" clId="{C660EBAB-457C-4C6D-BD20-98A92E94F208}" dt="2025-08-07T20:02:40.038" v="123" actId="20577"/>
          <ac:spMkLst>
            <pc:docMk/>
            <pc:sldMk cId="3021871439" sldId="280"/>
            <ac:spMk id="6" creationId="{802FA226-FD68-5E70-1F89-8DC3D504A500}"/>
          </ac:spMkLst>
        </pc:spChg>
        <pc:picChg chg="add mod">
          <ac:chgData name="Craig Stanley III" userId="c3f363be-15ff-486f-80c8-5016eb768591" providerId="ADAL" clId="{C660EBAB-457C-4C6D-BD20-98A92E94F208}" dt="2025-08-07T20:02:18.065" v="103" actId="1076"/>
          <ac:picMkLst>
            <pc:docMk/>
            <pc:sldMk cId="3021871439" sldId="280"/>
            <ac:picMk id="3" creationId="{40918B32-045D-6986-C87C-147637FBF8A9}"/>
          </ac:picMkLst>
        </pc:picChg>
      </pc:sldChg>
      <pc:sldChg chg="modSp mod">
        <pc:chgData name="Craig Stanley III" userId="c3f363be-15ff-486f-80c8-5016eb768591" providerId="ADAL" clId="{C660EBAB-457C-4C6D-BD20-98A92E94F208}" dt="2025-08-07T20:20:57.541" v="710" actId="20577"/>
        <pc:sldMkLst>
          <pc:docMk/>
          <pc:sldMk cId="3385967279" sldId="286"/>
        </pc:sldMkLst>
        <pc:spChg chg="mod">
          <ac:chgData name="Craig Stanley III" userId="c3f363be-15ff-486f-80c8-5016eb768591" providerId="ADAL" clId="{C660EBAB-457C-4C6D-BD20-98A92E94F208}" dt="2025-08-07T20:20:57.541" v="710" actId="20577"/>
          <ac:spMkLst>
            <pc:docMk/>
            <pc:sldMk cId="3385967279" sldId="286"/>
            <ac:spMk id="2" creationId="{58CCB04D-167D-4984-9EC3-3947EAED5114}"/>
          </ac:spMkLst>
        </pc:spChg>
        <pc:spChg chg="mod">
          <ac:chgData name="Craig Stanley III" userId="c3f363be-15ff-486f-80c8-5016eb768591" providerId="ADAL" clId="{C660EBAB-457C-4C6D-BD20-98A92E94F208}" dt="2025-08-07T20:18:22.684" v="637" actId="20577"/>
          <ac:spMkLst>
            <pc:docMk/>
            <pc:sldMk cId="3385967279" sldId="286"/>
            <ac:spMk id="37" creationId="{61286E43-6FD8-4E23-86DB-76F160713505}"/>
          </ac:spMkLst>
        </pc:spChg>
      </pc:sldChg>
      <pc:sldChg chg="modSp">
        <pc:chgData name="Craig Stanley III" userId="c3f363be-15ff-486f-80c8-5016eb768591" providerId="ADAL" clId="{C660EBAB-457C-4C6D-BD20-98A92E94F208}" dt="2025-08-07T20:13:03.250" v="383" actId="20577"/>
        <pc:sldMkLst>
          <pc:docMk/>
          <pc:sldMk cId="937768558" sldId="287"/>
        </pc:sldMkLst>
        <pc:graphicFrameChg chg="mod">
          <ac:chgData name="Craig Stanley III" userId="c3f363be-15ff-486f-80c8-5016eb768591" providerId="ADAL" clId="{C660EBAB-457C-4C6D-BD20-98A92E94F208}" dt="2025-08-07T20:13:03.250" v="383" actId="20577"/>
          <ac:graphicFrameMkLst>
            <pc:docMk/>
            <pc:sldMk cId="937768558" sldId="287"/>
            <ac:graphicFrameMk id="19" creationId="{7E591FC3-4DA8-4A03-9B89-C2AF61C4FB3F}"/>
          </ac:graphicFrameMkLst>
        </pc:graphicFrameChg>
      </pc:sldChg>
      <pc:sldChg chg="del">
        <pc:chgData name="Craig Stanley III" userId="c3f363be-15ff-486f-80c8-5016eb768591" providerId="ADAL" clId="{C660EBAB-457C-4C6D-BD20-98A92E94F208}" dt="2025-08-07T20:22:15.721" v="711" actId="2696"/>
        <pc:sldMkLst>
          <pc:docMk/>
          <pc:sldMk cId="1223329578" sldId="289"/>
        </pc:sldMkLst>
      </pc:sldChg>
      <pc:sldChg chg="modSp mod">
        <pc:chgData name="Craig Stanley III" userId="c3f363be-15ff-486f-80c8-5016eb768591" providerId="ADAL" clId="{C660EBAB-457C-4C6D-BD20-98A92E94F208}" dt="2025-08-07T20:20:33.770" v="666" actId="20577"/>
        <pc:sldMkLst>
          <pc:docMk/>
          <pc:sldMk cId="3918139758" sldId="291"/>
        </pc:sldMkLst>
        <pc:spChg chg="mod">
          <ac:chgData name="Craig Stanley III" userId="c3f363be-15ff-486f-80c8-5016eb768591" providerId="ADAL" clId="{C660EBAB-457C-4C6D-BD20-98A92E94F208}" dt="2025-08-07T20:20:33.770" v="666" actId="20577"/>
          <ac:spMkLst>
            <pc:docMk/>
            <pc:sldMk cId="3918139758" sldId="291"/>
            <ac:spMk id="3" creationId="{B338383C-0B91-3021-E431-22E0659D6CA7}"/>
          </ac:spMkLst>
        </pc:spChg>
      </pc:sldChg>
    </pc:docChg>
  </pc:docChgLst>
  <pc:docChgLst>
    <pc:chgData name="Melissa Crawford" userId="85554b7d-4922-4d02-afc2-d8fb602f2c42" providerId="ADAL" clId="{86F95834-61C0-4DA3-897D-D0A4AAEF17EA}"/>
    <pc:docChg chg="modSld">
      <pc:chgData name="Melissa Crawford" userId="85554b7d-4922-4d02-afc2-d8fb602f2c42" providerId="ADAL" clId="{86F95834-61C0-4DA3-897D-D0A4AAEF17EA}" dt="2025-08-13T13:57:57.842" v="0" actId="1076"/>
      <pc:docMkLst>
        <pc:docMk/>
      </pc:docMkLst>
      <pc:sldChg chg="modSp mod">
        <pc:chgData name="Melissa Crawford" userId="85554b7d-4922-4d02-afc2-d8fb602f2c42" providerId="ADAL" clId="{86F95834-61C0-4DA3-897D-D0A4AAEF17EA}" dt="2025-08-13T13:57:57.842" v="0" actId="1076"/>
        <pc:sldMkLst>
          <pc:docMk/>
          <pc:sldMk cId="3672184789" sldId="271"/>
        </pc:sldMkLst>
        <pc:spChg chg="mod">
          <ac:chgData name="Melissa Crawford" userId="85554b7d-4922-4d02-afc2-d8fb602f2c42" providerId="ADAL" clId="{86F95834-61C0-4DA3-897D-D0A4AAEF17EA}" dt="2025-08-13T13:57:57.842" v="0" actId="1076"/>
          <ac:spMkLst>
            <pc:docMk/>
            <pc:sldMk cId="3672184789" sldId="271"/>
            <ac:spMk id="4" creationId="{648A2E99-0C07-125D-FC2E-331D353855D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EF245-0678-490C-8516-71E942C11D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D7E878-E598-4036-9915-C5ACFEE3506A}">
      <dgm:prSet/>
      <dgm:spPr/>
      <dgm:t>
        <a:bodyPr/>
        <a:lstStyle/>
        <a:p>
          <a:r>
            <a:rPr lang="en-US" dirty="0"/>
            <a:t>Teaching Faculty (I, II, III)</a:t>
          </a:r>
        </a:p>
      </dgm:t>
    </dgm:pt>
    <dgm:pt modelId="{D21BDD44-3148-404D-9C11-0E545866DF23}" type="parTrans" cxnId="{6A98550E-8E00-4570-B8B8-5C4E9A73BFC5}">
      <dgm:prSet/>
      <dgm:spPr/>
      <dgm:t>
        <a:bodyPr/>
        <a:lstStyle/>
        <a:p>
          <a:endParaRPr lang="en-US"/>
        </a:p>
      </dgm:t>
    </dgm:pt>
    <dgm:pt modelId="{F4DD78D6-C0AC-4856-97C8-F3F4235430B7}" type="sibTrans" cxnId="{6A98550E-8E00-4570-B8B8-5C4E9A73BFC5}">
      <dgm:prSet/>
      <dgm:spPr/>
      <dgm:t>
        <a:bodyPr/>
        <a:lstStyle/>
        <a:p>
          <a:endParaRPr lang="en-US"/>
        </a:p>
      </dgm:t>
    </dgm:pt>
    <dgm:pt modelId="{0C19E243-F0F2-4533-8D1C-1F18DE84138B}">
      <dgm:prSet/>
      <dgm:spPr/>
      <dgm:t>
        <a:bodyPr/>
        <a:lstStyle/>
        <a:p>
          <a:r>
            <a:rPr lang="en-US" dirty="0"/>
            <a:t>Instructional Specialists (I, II, III)</a:t>
          </a:r>
        </a:p>
      </dgm:t>
    </dgm:pt>
    <dgm:pt modelId="{3F6A77F5-7BCF-48FD-8385-0E0769BE5B3B}" type="parTrans" cxnId="{D8236B60-4A5F-4E00-AE55-103FE38A21AC}">
      <dgm:prSet/>
      <dgm:spPr/>
      <dgm:t>
        <a:bodyPr/>
        <a:lstStyle/>
        <a:p>
          <a:endParaRPr lang="en-US"/>
        </a:p>
      </dgm:t>
    </dgm:pt>
    <dgm:pt modelId="{C09C31C5-4085-420A-BF57-97F590D73634}" type="sibTrans" cxnId="{D8236B60-4A5F-4E00-AE55-103FE38A21AC}">
      <dgm:prSet/>
      <dgm:spPr/>
      <dgm:t>
        <a:bodyPr/>
        <a:lstStyle/>
        <a:p>
          <a:endParaRPr lang="en-US"/>
        </a:p>
      </dgm:t>
    </dgm:pt>
    <dgm:pt modelId="{5C032401-7368-44AD-956A-7A913A213F5C}">
      <dgm:prSet/>
      <dgm:spPr/>
      <dgm:t>
        <a:bodyPr/>
        <a:lstStyle/>
        <a:p>
          <a:r>
            <a:rPr lang="en-US" dirty="0"/>
            <a:t>Research Faculty  (I, II, III) 	 </a:t>
          </a:r>
        </a:p>
      </dgm:t>
    </dgm:pt>
    <dgm:pt modelId="{03EADC36-9976-4577-AA92-1DF6FDEF2DD5}" type="parTrans" cxnId="{289901F7-A9AD-4FEF-ACD4-0129560741AD}">
      <dgm:prSet/>
      <dgm:spPr/>
      <dgm:t>
        <a:bodyPr/>
        <a:lstStyle/>
        <a:p>
          <a:endParaRPr lang="en-US"/>
        </a:p>
      </dgm:t>
    </dgm:pt>
    <dgm:pt modelId="{DEC10D20-27B4-4EEA-9870-5565C51DAF23}" type="sibTrans" cxnId="{289901F7-A9AD-4FEF-ACD4-0129560741AD}">
      <dgm:prSet/>
      <dgm:spPr/>
      <dgm:t>
        <a:bodyPr/>
        <a:lstStyle/>
        <a:p>
          <a:endParaRPr lang="en-US"/>
        </a:p>
      </dgm:t>
    </dgm:pt>
    <dgm:pt modelId="{A2E1D9F7-F3C7-4B27-A620-87566EF25A57}">
      <dgm:prSet/>
      <dgm:spPr/>
      <dgm:t>
        <a:bodyPr/>
        <a:lstStyle/>
        <a:p>
          <a:r>
            <a:rPr lang="en-US" dirty="0"/>
            <a:t>Research Support (Assistant In, Associate In, Senior)</a:t>
          </a:r>
        </a:p>
      </dgm:t>
    </dgm:pt>
    <dgm:pt modelId="{45D7BAFF-7D16-48F8-86F1-5343110EADCD}" type="parTrans" cxnId="{44C79760-48F5-4E36-8F4E-0E87786B97F4}">
      <dgm:prSet/>
      <dgm:spPr/>
      <dgm:t>
        <a:bodyPr/>
        <a:lstStyle/>
        <a:p>
          <a:endParaRPr lang="en-US"/>
        </a:p>
      </dgm:t>
    </dgm:pt>
    <dgm:pt modelId="{8494FDF0-46FE-48C2-B42B-1E1B3D257400}" type="sibTrans" cxnId="{44C79760-48F5-4E36-8F4E-0E87786B97F4}">
      <dgm:prSet/>
      <dgm:spPr/>
      <dgm:t>
        <a:bodyPr/>
        <a:lstStyle/>
        <a:p>
          <a:endParaRPr lang="en-US"/>
        </a:p>
      </dgm:t>
    </dgm:pt>
    <dgm:pt modelId="{3636AEC3-10C6-451D-9269-DFC9816FFCE7}">
      <dgm:prSet/>
      <dgm:spPr/>
      <dgm:t>
        <a:bodyPr/>
        <a:lstStyle/>
        <a:p>
          <a:r>
            <a:rPr lang="en-US" dirty="0"/>
            <a:t>University Librarian (Assistant, Associate, Unive Librarian)</a:t>
          </a:r>
        </a:p>
      </dgm:t>
    </dgm:pt>
    <dgm:pt modelId="{DCF6F621-81F1-4748-B785-C3FBCA88F233}" type="parTrans" cxnId="{75263EEF-D19A-47B1-9E42-CA3AE629E965}">
      <dgm:prSet/>
      <dgm:spPr/>
      <dgm:t>
        <a:bodyPr/>
        <a:lstStyle/>
        <a:p>
          <a:endParaRPr lang="en-US"/>
        </a:p>
      </dgm:t>
    </dgm:pt>
    <dgm:pt modelId="{01E547A0-D140-4F25-87DA-E866BE0FAD91}" type="sibTrans" cxnId="{75263EEF-D19A-47B1-9E42-CA3AE629E965}">
      <dgm:prSet/>
      <dgm:spPr/>
      <dgm:t>
        <a:bodyPr/>
        <a:lstStyle/>
        <a:p>
          <a:endParaRPr lang="en-US"/>
        </a:p>
      </dgm:t>
    </dgm:pt>
    <dgm:pt modelId="{F482376C-1D9D-4435-9029-719E606B1BA8}">
      <dgm:prSet/>
      <dgm:spPr/>
      <dgm:t>
        <a:bodyPr/>
        <a:lstStyle/>
        <a:p>
          <a:r>
            <a:rPr lang="en-US" dirty="0"/>
            <a:t>Curator Specialties (Assistant, Associate, Curator)</a:t>
          </a:r>
        </a:p>
      </dgm:t>
    </dgm:pt>
    <dgm:pt modelId="{AAB0A6E0-1EDD-4A5A-86B8-C220C1CFF537}" type="parTrans" cxnId="{045C89CB-4448-45E6-B47F-2B2915CD80ED}">
      <dgm:prSet/>
      <dgm:spPr/>
      <dgm:t>
        <a:bodyPr/>
        <a:lstStyle/>
        <a:p>
          <a:endParaRPr lang="en-US"/>
        </a:p>
      </dgm:t>
    </dgm:pt>
    <dgm:pt modelId="{74501439-9D6F-4F98-8195-48664DFA01ED}" type="sibTrans" cxnId="{045C89CB-4448-45E6-B47F-2B2915CD80ED}">
      <dgm:prSet/>
      <dgm:spPr/>
      <dgm:t>
        <a:bodyPr/>
        <a:lstStyle/>
        <a:p>
          <a:endParaRPr lang="en-US"/>
        </a:p>
      </dgm:t>
    </dgm:pt>
    <dgm:pt modelId="{B6BCA087-BFAA-4E8B-9046-39AF074F28BB}">
      <dgm:prSet/>
      <dgm:spPr/>
      <dgm:t>
        <a:bodyPr/>
        <a:lstStyle/>
        <a:p>
          <a:r>
            <a:rPr lang="en-US"/>
            <a:t>Clinical Faculty (Asst./Assoc./Prof)</a:t>
          </a:r>
        </a:p>
      </dgm:t>
    </dgm:pt>
    <dgm:pt modelId="{46F323CD-C4E8-4733-8B53-81EFC718DB23}" type="parTrans" cxnId="{D9D50BB7-E373-4B4D-A735-5D38A795615A}">
      <dgm:prSet/>
      <dgm:spPr/>
      <dgm:t>
        <a:bodyPr/>
        <a:lstStyle/>
        <a:p>
          <a:endParaRPr lang="en-US"/>
        </a:p>
      </dgm:t>
    </dgm:pt>
    <dgm:pt modelId="{05BCE38E-9DDF-455F-BE78-5A3E20C790CF}" type="sibTrans" cxnId="{D9D50BB7-E373-4B4D-A735-5D38A795615A}">
      <dgm:prSet/>
      <dgm:spPr/>
      <dgm:t>
        <a:bodyPr/>
        <a:lstStyle/>
        <a:p>
          <a:endParaRPr lang="en-US"/>
        </a:p>
      </dgm:t>
    </dgm:pt>
    <dgm:pt modelId="{63F514F6-1CC3-4992-8653-3D9E4681EE5D}" type="pres">
      <dgm:prSet presAssocID="{2F7EF245-0678-490C-8516-71E942C11D13}" presName="root" presStyleCnt="0">
        <dgm:presLayoutVars>
          <dgm:dir/>
          <dgm:resizeHandles val="exact"/>
        </dgm:presLayoutVars>
      </dgm:prSet>
      <dgm:spPr/>
    </dgm:pt>
    <dgm:pt modelId="{048152AB-2FD3-438E-8672-9905CDE4E972}" type="pres">
      <dgm:prSet presAssocID="{ABD7E878-E598-4036-9915-C5ACFEE3506A}" presName="compNode" presStyleCnt="0"/>
      <dgm:spPr/>
    </dgm:pt>
    <dgm:pt modelId="{ECFEFD89-D1CF-4598-8DD7-1FB00B57FA69}" type="pres">
      <dgm:prSet presAssocID="{ABD7E878-E598-4036-9915-C5ACFEE3506A}" presName="bgRect" presStyleLbl="bgShp" presStyleIdx="0" presStyleCnt="7"/>
      <dgm:spPr/>
    </dgm:pt>
    <dgm:pt modelId="{2F42D3A8-B9DA-4824-9CF6-C122D4C9CA11}" type="pres">
      <dgm:prSet presAssocID="{ABD7E878-E598-4036-9915-C5ACFEE3506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60D74B2-5717-4B75-A8C0-709A49DDC974}" type="pres">
      <dgm:prSet presAssocID="{ABD7E878-E598-4036-9915-C5ACFEE3506A}" presName="spaceRect" presStyleCnt="0"/>
      <dgm:spPr/>
    </dgm:pt>
    <dgm:pt modelId="{426E8C45-90E9-4BA8-AA97-B11FA43B0027}" type="pres">
      <dgm:prSet presAssocID="{ABD7E878-E598-4036-9915-C5ACFEE3506A}" presName="parTx" presStyleLbl="revTx" presStyleIdx="0" presStyleCnt="7">
        <dgm:presLayoutVars>
          <dgm:chMax val="0"/>
          <dgm:chPref val="0"/>
        </dgm:presLayoutVars>
      </dgm:prSet>
      <dgm:spPr/>
    </dgm:pt>
    <dgm:pt modelId="{08F33A21-0E95-4A97-8D7D-F644EB70C6F5}" type="pres">
      <dgm:prSet presAssocID="{F4DD78D6-C0AC-4856-97C8-F3F4235430B7}" presName="sibTrans" presStyleCnt="0"/>
      <dgm:spPr/>
    </dgm:pt>
    <dgm:pt modelId="{93944A0A-51B5-40C6-B7D0-EE37AF00128D}" type="pres">
      <dgm:prSet presAssocID="{0C19E243-F0F2-4533-8D1C-1F18DE84138B}" presName="compNode" presStyleCnt="0"/>
      <dgm:spPr/>
    </dgm:pt>
    <dgm:pt modelId="{E7748206-E9FA-48F9-BC5E-6D389B7234F2}" type="pres">
      <dgm:prSet presAssocID="{0C19E243-F0F2-4533-8D1C-1F18DE84138B}" presName="bgRect" presStyleLbl="bgShp" presStyleIdx="1" presStyleCnt="7"/>
      <dgm:spPr/>
    </dgm:pt>
    <dgm:pt modelId="{6811B88C-75C0-4466-8984-663C5CFA31E3}" type="pres">
      <dgm:prSet presAssocID="{0C19E243-F0F2-4533-8D1C-1F18DE84138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16B58D9-57D7-4B6E-888C-0BB994F9AB44}" type="pres">
      <dgm:prSet presAssocID="{0C19E243-F0F2-4533-8D1C-1F18DE84138B}" presName="spaceRect" presStyleCnt="0"/>
      <dgm:spPr/>
    </dgm:pt>
    <dgm:pt modelId="{79BDCF3C-3429-42F1-BF8B-179847BC23D1}" type="pres">
      <dgm:prSet presAssocID="{0C19E243-F0F2-4533-8D1C-1F18DE84138B}" presName="parTx" presStyleLbl="revTx" presStyleIdx="1" presStyleCnt="7">
        <dgm:presLayoutVars>
          <dgm:chMax val="0"/>
          <dgm:chPref val="0"/>
        </dgm:presLayoutVars>
      </dgm:prSet>
      <dgm:spPr/>
    </dgm:pt>
    <dgm:pt modelId="{11EF0D3A-C98A-468B-9BF8-E53907231C96}" type="pres">
      <dgm:prSet presAssocID="{C09C31C5-4085-420A-BF57-97F590D73634}" presName="sibTrans" presStyleCnt="0"/>
      <dgm:spPr/>
    </dgm:pt>
    <dgm:pt modelId="{C084E106-14E5-48BE-BBCE-949B5CCA508E}" type="pres">
      <dgm:prSet presAssocID="{5C032401-7368-44AD-956A-7A913A213F5C}" presName="compNode" presStyleCnt="0"/>
      <dgm:spPr/>
    </dgm:pt>
    <dgm:pt modelId="{9E700901-C979-4532-8290-9F2BB2D5BA12}" type="pres">
      <dgm:prSet presAssocID="{5C032401-7368-44AD-956A-7A913A213F5C}" presName="bgRect" presStyleLbl="bgShp" presStyleIdx="2" presStyleCnt="7"/>
      <dgm:spPr/>
    </dgm:pt>
    <dgm:pt modelId="{E1019922-4422-4F7E-86A3-7078E3A36A15}" type="pres">
      <dgm:prSet presAssocID="{5C032401-7368-44AD-956A-7A913A213F5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6C5B75A-A8F7-4E34-AB57-169CC2519E51}" type="pres">
      <dgm:prSet presAssocID="{5C032401-7368-44AD-956A-7A913A213F5C}" presName="spaceRect" presStyleCnt="0"/>
      <dgm:spPr/>
    </dgm:pt>
    <dgm:pt modelId="{DAFB59CA-BD2C-4C20-87E6-234A8C0ABCAC}" type="pres">
      <dgm:prSet presAssocID="{5C032401-7368-44AD-956A-7A913A213F5C}" presName="parTx" presStyleLbl="revTx" presStyleIdx="2" presStyleCnt="7">
        <dgm:presLayoutVars>
          <dgm:chMax val="0"/>
          <dgm:chPref val="0"/>
        </dgm:presLayoutVars>
      </dgm:prSet>
      <dgm:spPr/>
    </dgm:pt>
    <dgm:pt modelId="{7C2D7E06-41A6-47FA-AD4E-0191110A82D1}" type="pres">
      <dgm:prSet presAssocID="{DEC10D20-27B4-4EEA-9870-5565C51DAF23}" presName="sibTrans" presStyleCnt="0"/>
      <dgm:spPr/>
    </dgm:pt>
    <dgm:pt modelId="{C82C8BEC-EE58-4CF8-BAF6-384DE8A2037F}" type="pres">
      <dgm:prSet presAssocID="{A2E1D9F7-F3C7-4B27-A620-87566EF25A57}" presName="compNode" presStyleCnt="0"/>
      <dgm:spPr/>
    </dgm:pt>
    <dgm:pt modelId="{F6D8E038-DDCC-42E4-AADC-638696E49415}" type="pres">
      <dgm:prSet presAssocID="{A2E1D9F7-F3C7-4B27-A620-87566EF25A57}" presName="bgRect" presStyleLbl="bgShp" presStyleIdx="3" presStyleCnt="7"/>
      <dgm:spPr/>
    </dgm:pt>
    <dgm:pt modelId="{C3FA6DC4-D124-4B3D-9BDF-E10A628B6F19}" type="pres">
      <dgm:prSet presAssocID="{A2E1D9F7-F3C7-4B27-A620-87566EF25A5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F37FA419-D58D-413B-8829-42A0DBA12087}" type="pres">
      <dgm:prSet presAssocID="{A2E1D9F7-F3C7-4B27-A620-87566EF25A57}" presName="spaceRect" presStyleCnt="0"/>
      <dgm:spPr/>
    </dgm:pt>
    <dgm:pt modelId="{97211F7E-6C8B-4F75-A625-C5605554B8F0}" type="pres">
      <dgm:prSet presAssocID="{A2E1D9F7-F3C7-4B27-A620-87566EF25A57}" presName="parTx" presStyleLbl="revTx" presStyleIdx="3" presStyleCnt="7">
        <dgm:presLayoutVars>
          <dgm:chMax val="0"/>
          <dgm:chPref val="0"/>
        </dgm:presLayoutVars>
      </dgm:prSet>
      <dgm:spPr/>
    </dgm:pt>
    <dgm:pt modelId="{48FA245B-F4C3-451D-A8C0-9285F3CA9617}" type="pres">
      <dgm:prSet presAssocID="{8494FDF0-46FE-48C2-B42B-1E1B3D257400}" presName="sibTrans" presStyleCnt="0"/>
      <dgm:spPr/>
    </dgm:pt>
    <dgm:pt modelId="{16C963CC-EF6E-40FC-A023-6269F6E6C0FC}" type="pres">
      <dgm:prSet presAssocID="{3636AEC3-10C6-451D-9269-DFC9816FFCE7}" presName="compNode" presStyleCnt="0"/>
      <dgm:spPr/>
    </dgm:pt>
    <dgm:pt modelId="{80B9F91B-3DFE-4355-A8CE-366CCEC751DE}" type="pres">
      <dgm:prSet presAssocID="{3636AEC3-10C6-451D-9269-DFC9816FFCE7}" presName="bgRect" presStyleLbl="bgShp" presStyleIdx="4" presStyleCnt="7"/>
      <dgm:spPr/>
    </dgm:pt>
    <dgm:pt modelId="{03223351-CE4F-42A5-8F49-16DC64E0526C}" type="pres">
      <dgm:prSet presAssocID="{3636AEC3-10C6-451D-9269-DFC9816FFCE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DB244A03-3168-49D2-82F8-5B7470FE48D2}" type="pres">
      <dgm:prSet presAssocID="{3636AEC3-10C6-451D-9269-DFC9816FFCE7}" presName="spaceRect" presStyleCnt="0"/>
      <dgm:spPr/>
    </dgm:pt>
    <dgm:pt modelId="{7A8DE567-DECB-4AE1-AF9D-E1DC5B9BE4DC}" type="pres">
      <dgm:prSet presAssocID="{3636AEC3-10C6-451D-9269-DFC9816FFCE7}" presName="parTx" presStyleLbl="revTx" presStyleIdx="4" presStyleCnt="7">
        <dgm:presLayoutVars>
          <dgm:chMax val="0"/>
          <dgm:chPref val="0"/>
        </dgm:presLayoutVars>
      </dgm:prSet>
      <dgm:spPr/>
    </dgm:pt>
    <dgm:pt modelId="{40DBD9DE-79E1-4D27-9C23-4491116B4ED1}" type="pres">
      <dgm:prSet presAssocID="{01E547A0-D140-4F25-87DA-E866BE0FAD91}" presName="sibTrans" presStyleCnt="0"/>
      <dgm:spPr/>
    </dgm:pt>
    <dgm:pt modelId="{9103B40B-E231-4A3D-B926-4A44AB7A84DB}" type="pres">
      <dgm:prSet presAssocID="{F482376C-1D9D-4435-9029-719E606B1BA8}" presName="compNode" presStyleCnt="0"/>
      <dgm:spPr/>
    </dgm:pt>
    <dgm:pt modelId="{17DD77F8-9229-423B-A967-13C39D269E1D}" type="pres">
      <dgm:prSet presAssocID="{F482376C-1D9D-4435-9029-719E606B1BA8}" presName="bgRect" presStyleLbl="bgShp" presStyleIdx="5" presStyleCnt="7"/>
      <dgm:spPr/>
    </dgm:pt>
    <dgm:pt modelId="{6EAF46BD-1026-4148-B52A-EA55A973D048}" type="pres">
      <dgm:prSet presAssocID="{F482376C-1D9D-4435-9029-719E606B1BA8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E73613D9-50D9-4F59-A830-3E9A8C275BA6}" type="pres">
      <dgm:prSet presAssocID="{F482376C-1D9D-4435-9029-719E606B1BA8}" presName="spaceRect" presStyleCnt="0"/>
      <dgm:spPr/>
    </dgm:pt>
    <dgm:pt modelId="{67B4A955-8A21-4484-833A-8A95162C3F54}" type="pres">
      <dgm:prSet presAssocID="{F482376C-1D9D-4435-9029-719E606B1BA8}" presName="parTx" presStyleLbl="revTx" presStyleIdx="5" presStyleCnt="7">
        <dgm:presLayoutVars>
          <dgm:chMax val="0"/>
          <dgm:chPref val="0"/>
        </dgm:presLayoutVars>
      </dgm:prSet>
      <dgm:spPr/>
    </dgm:pt>
    <dgm:pt modelId="{A5802159-D34D-4163-BC01-D45AE8FC8EE1}" type="pres">
      <dgm:prSet presAssocID="{74501439-9D6F-4F98-8195-48664DFA01ED}" presName="sibTrans" presStyleCnt="0"/>
      <dgm:spPr/>
    </dgm:pt>
    <dgm:pt modelId="{BB8E71CE-3E31-431F-99C4-3F21AC009489}" type="pres">
      <dgm:prSet presAssocID="{B6BCA087-BFAA-4E8B-9046-39AF074F28BB}" presName="compNode" presStyleCnt="0"/>
      <dgm:spPr/>
    </dgm:pt>
    <dgm:pt modelId="{B0CC4FAE-96E6-418B-95A0-BECC271BDE35}" type="pres">
      <dgm:prSet presAssocID="{B6BCA087-BFAA-4E8B-9046-39AF074F28BB}" presName="bgRect" presStyleLbl="bgShp" presStyleIdx="6" presStyleCnt="7"/>
      <dgm:spPr/>
    </dgm:pt>
    <dgm:pt modelId="{DACA391A-220D-4658-88E0-CBC69BECE8A1}" type="pres">
      <dgm:prSet presAssocID="{B6BCA087-BFAA-4E8B-9046-39AF074F28B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C9C08C0-D96D-44E5-9786-D0D631127068}" type="pres">
      <dgm:prSet presAssocID="{B6BCA087-BFAA-4E8B-9046-39AF074F28BB}" presName="spaceRect" presStyleCnt="0"/>
      <dgm:spPr/>
    </dgm:pt>
    <dgm:pt modelId="{28A2DC1F-D034-4D78-ACB2-E8CE1F050DED}" type="pres">
      <dgm:prSet presAssocID="{B6BCA087-BFAA-4E8B-9046-39AF074F28BB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4A8A540C-D12F-445B-B2BA-0050CEC444C8}" type="presOf" srcId="{B6BCA087-BFAA-4E8B-9046-39AF074F28BB}" destId="{28A2DC1F-D034-4D78-ACB2-E8CE1F050DED}" srcOrd="0" destOrd="0" presId="urn:microsoft.com/office/officeart/2018/2/layout/IconVerticalSolidList"/>
    <dgm:cxn modelId="{6A98550E-8E00-4570-B8B8-5C4E9A73BFC5}" srcId="{2F7EF245-0678-490C-8516-71E942C11D13}" destId="{ABD7E878-E598-4036-9915-C5ACFEE3506A}" srcOrd="0" destOrd="0" parTransId="{D21BDD44-3148-404D-9C11-0E545866DF23}" sibTransId="{F4DD78D6-C0AC-4856-97C8-F3F4235430B7}"/>
    <dgm:cxn modelId="{E90BE412-4B23-487D-8191-4CEAA020A6D2}" type="presOf" srcId="{ABD7E878-E598-4036-9915-C5ACFEE3506A}" destId="{426E8C45-90E9-4BA8-AA97-B11FA43B0027}" srcOrd="0" destOrd="0" presId="urn:microsoft.com/office/officeart/2018/2/layout/IconVerticalSolidList"/>
    <dgm:cxn modelId="{D8236B60-4A5F-4E00-AE55-103FE38A21AC}" srcId="{2F7EF245-0678-490C-8516-71E942C11D13}" destId="{0C19E243-F0F2-4533-8D1C-1F18DE84138B}" srcOrd="1" destOrd="0" parTransId="{3F6A77F5-7BCF-48FD-8385-0E0769BE5B3B}" sibTransId="{C09C31C5-4085-420A-BF57-97F590D73634}"/>
    <dgm:cxn modelId="{44C79760-48F5-4E36-8F4E-0E87786B97F4}" srcId="{2F7EF245-0678-490C-8516-71E942C11D13}" destId="{A2E1D9F7-F3C7-4B27-A620-87566EF25A57}" srcOrd="3" destOrd="0" parTransId="{45D7BAFF-7D16-48F8-86F1-5343110EADCD}" sibTransId="{8494FDF0-46FE-48C2-B42B-1E1B3D257400}"/>
    <dgm:cxn modelId="{CDFEB95A-AFC8-467D-8A3B-861AC354BA64}" type="presOf" srcId="{5C032401-7368-44AD-956A-7A913A213F5C}" destId="{DAFB59CA-BD2C-4C20-87E6-234A8C0ABCAC}" srcOrd="0" destOrd="0" presId="urn:microsoft.com/office/officeart/2018/2/layout/IconVerticalSolidList"/>
    <dgm:cxn modelId="{89C3B7AB-B6C6-48A8-A9D7-33B97466EA86}" type="presOf" srcId="{A2E1D9F7-F3C7-4B27-A620-87566EF25A57}" destId="{97211F7E-6C8B-4F75-A625-C5605554B8F0}" srcOrd="0" destOrd="0" presId="urn:microsoft.com/office/officeart/2018/2/layout/IconVerticalSolidList"/>
    <dgm:cxn modelId="{D9D50BB7-E373-4B4D-A735-5D38A795615A}" srcId="{2F7EF245-0678-490C-8516-71E942C11D13}" destId="{B6BCA087-BFAA-4E8B-9046-39AF074F28BB}" srcOrd="6" destOrd="0" parTransId="{46F323CD-C4E8-4733-8B53-81EFC718DB23}" sibTransId="{05BCE38E-9DDF-455F-BE78-5A3E20C790CF}"/>
    <dgm:cxn modelId="{124144BC-A0A2-4AE2-A0FA-A9DE097E2D6C}" type="presOf" srcId="{0C19E243-F0F2-4533-8D1C-1F18DE84138B}" destId="{79BDCF3C-3429-42F1-BF8B-179847BC23D1}" srcOrd="0" destOrd="0" presId="urn:microsoft.com/office/officeart/2018/2/layout/IconVerticalSolidList"/>
    <dgm:cxn modelId="{09A7B7C1-5EC6-4409-9F80-2F91BDB88421}" type="presOf" srcId="{3636AEC3-10C6-451D-9269-DFC9816FFCE7}" destId="{7A8DE567-DECB-4AE1-AF9D-E1DC5B9BE4DC}" srcOrd="0" destOrd="0" presId="urn:microsoft.com/office/officeart/2018/2/layout/IconVerticalSolidList"/>
    <dgm:cxn modelId="{045C89CB-4448-45E6-B47F-2B2915CD80ED}" srcId="{2F7EF245-0678-490C-8516-71E942C11D13}" destId="{F482376C-1D9D-4435-9029-719E606B1BA8}" srcOrd="5" destOrd="0" parTransId="{AAB0A6E0-1EDD-4A5A-86B8-C220C1CFF537}" sibTransId="{74501439-9D6F-4F98-8195-48664DFA01ED}"/>
    <dgm:cxn modelId="{E7E094D3-565A-4946-A63C-7669490FCBCE}" type="presOf" srcId="{F482376C-1D9D-4435-9029-719E606B1BA8}" destId="{67B4A955-8A21-4484-833A-8A95162C3F54}" srcOrd="0" destOrd="0" presId="urn:microsoft.com/office/officeart/2018/2/layout/IconVerticalSolidList"/>
    <dgm:cxn modelId="{75263EEF-D19A-47B1-9E42-CA3AE629E965}" srcId="{2F7EF245-0678-490C-8516-71E942C11D13}" destId="{3636AEC3-10C6-451D-9269-DFC9816FFCE7}" srcOrd="4" destOrd="0" parTransId="{DCF6F621-81F1-4748-B785-C3FBCA88F233}" sibTransId="{01E547A0-D140-4F25-87DA-E866BE0FAD91}"/>
    <dgm:cxn modelId="{7F5990F0-5038-40E6-976B-E2A2BDB26E85}" type="presOf" srcId="{2F7EF245-0678-490C-8516-71E942C11D13}" destId="{63F514F6-1CC3-4992-8653-3D9E4681EE5D}" srcOrd="0" destOrd="0" presId="urn:microsoft.com/office/officeart/2018/2/layout/IconVerticalSolidList"/>
    <dgm:cxn modelId="{289901F7-A9AD-4FEF-ACD4-0129560741AD}" srcId="{2F7EF245-0678-490C-8516-71E942C11D13}" destId="{5C032401-7368-44AD-956A-7A913A213F5C}" srcOrd="2" destOrd="0" parTransId="{03EADC36-9976-4577-AA92-1DF6FDEF2DD5}" sibTransId="{DEC10D20-27B4-4EEA-9870-5565C51DAF23}"/>
    <dgm:cxn modelId="{B4E53EBC-4153-4A1E-BDF9-6538FE441F2B}" type="presParOf" srcId="{63F514F6-1CC3-4992-8653-3D9E4681EE5D}" destId="{048152AB-2FD3-438E-8672-9905CDE4E972}" srcOrd="0" destOrd="0" presId="urn:microsoft.com/office/officeart/2018/2/layout/IconVerticalSolidList"/>
    <dgm:cxn modelId="{8B6D7929-0C13-44F5-AEB9-7C4C43EAAF9C}" type="presParOf" srcId="{048152AB-2FD3-438E-8672-9905CDE4E972}" destId="{ECFEFD89-D1CF-4598-8DD7-1FB00B57FA69}" srcOrd="0" destOrd="0" presId="urn:microsoft.com/office/officeart/2018/2/layout/IconVerticalSolidList"/>
    <dgm:cxn modelId="{1D08C288-17BE-42A0-9179-C3E543C97847}" type="presParOf" srcId="{048152AB-2FD3-438E-8672-9905CDE4E972}" destId="{2F42D3A8-B9DA-4824-9CF6-C122D4C9CA11}" srcOrd="1" destOrd="0" presId="urn:microsoft.com/office/officeart/2018/2/layout/IconVerticalSolidList"/>
    <dgm:cxn modelId="{C0CAB295-5668-4AC2-8171-EEB4CAF59793}" type="presParOf" srcId="{048152AB-2FD3-438E-8672-9905CDE4E972}" destId="{C60D74B2-5717-4B75-A8C0-709A49DDC974}" srcOrd="2" destOrd="0" presId="urn:microsoft.com/office/officeart/2018/2/layout/IconVerticalSolidList"/>
    <dgm:cxn modelId="{854EE200-E86E-46C1-99CC-24DF08BD0808}" type="presParOf" srcId="{048152AB-2FD3-438E-8672-9905CDE4E972}" destId="{426E8C45-90E9-4BA8-AA97-B11FA43B0027}" srcOrd="3" destOrd="0" presId="urn:microsoft.com/office/officeart/2018/2/layout/IconVerticalSolidList"/>
    <dgm:cxn modelId="{D288C327-EE65-4A7F-8452-A7E8B9433F73}" type="presParOf" srcId="{63F514F6-1CC3-4992-8653-3D9E4681EE5D}" destId="{08F33A21-0E95-4A97-8D7D-F644EB70C6F5}" srcOrd="1" destOrd="0" presId="urn:microsoft.com/office/officeart/2018/2/layout/IconVerticalSolidList"/>
    <dgm:cxn modelId="{9100DB56-30AA-4D1D-9EA5-2FA67BC6E0D7}" type="presParOf" srcId="{63F514F6-1CC3-4992-8653-3D9E4681EE5D}" destId="{93944A0A-51B5-40C6-B7D0-EE37AF00128D}" srcOrd="2" destOrd="0" presId="urn:microsoft.com/office/officeart/2018/2/layout/IconVerticalSolidList"/>
    <dgm:cxn modelId="{921F873D-FD91-4B3E-A740-064AE74057A4}" type="presParOf" srcId="{93944A0A-51B5-40C6-B7D0-EE37AF00128D}" destId="{E7748206-E9FA-48F9-BC5E-6D389B7234F2}" srcOrd="0" destOrd="0" presId="urn:microsoft.com/office/officeart/2018/2/layout/IconVerticalSolidList"/>
    <dgm:cxn modelId="{E7D3B7B9-828C-4F3E-AE99-DC9D379112AC}" type="presParOf" srcId="{93944A0A-51B5-40C6-B7D0-EE37AF00128D}" destId="{6811B88C-75C0-4466-8984-663C5CFA31E3}" srcOrd="1" destOrd="0" presId="urn:microsoft.com/office/officeart/2018/2/layout/IconVerticalSolidList"/>
    <dgm:cxn modelId="{F8ABDC89-DCCE-4D38-AA1C-52BB5CF25266}" type="presParOf" srcId="{93944A0A-51B5-40C6-B7D0-EE37AF00128D}" destId="{D16B58D9-57D7-4B6E-888C-0BB994F9AB44}" srcOrd="2" destOrd="0" presId="urn:microsoft.com/office/officeart/2018/2/layout/IconVerticalSolidList"/>
    <dgm:cxn modelId="{CD5D4318-CF1A-435E-9792-C2C5CD62EBD5}" type="presParOf" srcId="{93944A0A-51B5-40C6-B7D0-EE37AF00128D}" destId="{79BDCF3C-3429-42F1-BF8B-179847BC23D1}" srcOrd="3" destOrd="0" presId="urn:microsoft.com/office/officeart/2018/2/layout/IconVerticalSolidList"/>
    <dgm:cxn modelId="{1B339099-99DE-4061-AD3E-EC077651AB2C}" type="presParOf" srcId="{63F514F6-1CC3-4992-8653-3D9E4681EE5D}" destId="{11EF0D3A-C98A-468B-9BF8-E53907231C96}" srcOrd="3" destOrd="0" presId="urn:microsoft.com/office/officeart/2018/2/layout/IconVerticalSolidList"/>
    <dgm:cxn modelId="{1548B743-1922-4FAB-9EE6-68BE92092E9D}" type="presParOf" srcId="{63F514F6-1CC3-4992-8653-3D9E4681EE5D}" destId="{C084E106-14E5-48BE-BBCE-949B5CCA508E}" srcOrd="4" destOrd="0" presId="urn:microsoft.com/office/officeart/2018/2/layout/IconVerticalSolidList"/>
    <dgm:cxn modelId="{E7151059-8CBE-42A2-9143-74ED1DEAEAF6}" type="presParOf" srcId="{C084E106-14E5-48BE-BBCE-949B5CCA508E}" destId="{9E700901-C979-4532-8290-9F2BB2D5BA12}" srcOrd="0" destOrd="0" presId="urn:microsoft.com/office/officeart/2018/2/layout/IconVerticalSolidList"/>
    <dgm:cxn modelId="{C7E597D9-2F51-45F5-AF8B-918124E0FA4F}" type="presParOf" srcId="{C084E106-14E5-48BE-BBCE-949B5CCA508E}" destId="{E1019922-4422-4F7E-86A3-7078E3A36A15}" srcOrd="1" destOrd="0" presId="urn:microsoft.com/office/officeart/2018/2/layout/IconVerticalSolidList"/>
    <dgm:cxn modelId="{D5AD9D85-76AA-469A-A12F-1F2CE8D49CB0}" type="presParOf" srcId="{C084E106-14E5-48BE-BBCE-949B5CCA508E}" destId="{C6C5B75A-A8F7-4E34-AB57-169CC2519E51}" srcOrd="2" destOrd="0" presId="urn:microsoft.com/office/officeart/2018/2/layout/IconVerticalSolidList"/>
    <dgm:cxn modelId="{3D91CA2F-9AD5-44F9-9809-78B9A34BC284}" type="presParOf" srcId="{C084E106-14E5-48BE-BBCE-949B5CCA508E}" destId="{DAFB59CA-BD2C-4C20-87E6-234A8C0ABCAC}" srcOrd="3" destOrd="0" presId="urn:microsoft.com/office/officeart/2018/2/layout/IconVerticalSolidList"/>
    <dgm:cxn modelId="{F125EF88-2992-4B8D-BF3B-592E47556012}" type="presParOf" srcId="{63F514F6-1CC3-4992-8653-3D9E4681EE5D}" destId="{7C2D7E06-41A6-47FA-AD4E-0191110A82D1}" srcOrd="5" destOrd="0" presId="urn:microsoft.com/office/officeart/2018/2/layout/IconVerticalSolidList"/>
    <dgm:cxn modelId="{E12E6B0C-668A-4EEA-B004-5B7E8CD4EEDB}" type="presParOf" srcId="{63F514F6-1CC3-4992-8653-3D9E4681EE5D}" destId="{C82C8BEC-EE58-4CF8-BAF6-384DE8A2037F}" srcOrd="6" destOrd="0" presId="urn:microsoft.com/office/officeart/2018/2/layout/IconVerticalSolidList"/>
    <dgm:cxn modelId="{411887EF-290A-468A-ACF9-49B4F591FB8B}" type="presParOf" srcId="{C82C8BEC-EE58-4CF8-BAF6-384DE8A2037F}" destId="{F6D8E038-DDCC-42E4-AADC-638696E49415}" srcOrd="0" destOrd="0" presId="urn:microsoft.com/office/officeart/2018/2/layout/IconVerticalSolidList"/>
    <dgm:cxn modelId="{23ADACBA-DFAA-44A7-A804-5A54FC8F3657}" type="presParOf" srcId="{C82C8BEC-EE58-4CF8-BAF6-384DE8A2037F}" destId="{C3FA6DC4-D124-4B3D-9BDF-E10A628B6F19}" srcOrd="1" destOrd="0" presId="urn:microsoft.com/office/officeart/2018/2/layout/IconVerticalSolidList"/>
    <dgm:cxn modelId="{13051DD2-0F4D-41B1-BC5F-2A38DFBDE9D1}" type="presParOf" srcId="{C82C8BEC-EE58-4CF8-BAF6-384DE8A2037F}" destId="{F37FA419-D58D-413B-8829-42A0DBA12087}" srcOrd="2" destOrd="0" presId="urn:microsoft.com/office/officeart/2018/2/layout/IconVerticalSolidList"/>
    <dgm:cxn modelId="{A5F788DC-2623-45CE-8C9D-297BB7141AC7}" type="presParOf" srcId="{C82C8BEC-EE58-4CF8-BAF6-384DE8A2037F}" destId="{97211F7E-6C8B-4F75-A625-C5605554B8F0}" srcOrd="3" destOrd="0" presId="urn:microsoft.com/office/officeart/2018/2/layout/IconVerticalSolidList"/>
    <dgm:cxn modelId="{A09EA85C-BEE4-4E91-8E3F-87C348134D01}" type="presParOf" srcId="{63F514F6-1CC3-4992-8653-3D9E4681EE5D}" destId="{48FA245B-F4C3-451D-A8C0-9285F3CA9617}" srcOrd="7" destOrd="0" presId="urn:microsoft.com/office/officeart/2018/2/layout/IconVerticalSolidList"/>
    <dgm:cxn modelId="{5AD27D02-C4B1-40C9-813C-77D7A3B8E627}" type="presParOf" srcId="{63F514F6-1CC3-4992-8653-3D9E4681EE5D}" destId="{16C963CC-EF6E-40FC-A023-6269F6E6C0FC}" srcOrd="8" destOrd="0" presId="urn:microsoft.com/office/officeart/2018/2/layout/IconVerticalSolidList"/>
    <dgm:cxn modelId="{64C21CDD-94B7-444D-9007-3920FBA50FFE}" type="presParOf" srcId="{16C963CC-EF6E-40FC-A023-6269F6E6C0FC}" destId="{80B9F91B-3DFE-4355-A8CE-366CCEC751DE}" srcOrd="0" destOrd="0" presId="urn:microsoft.com/office/officeart/2018/2/layout/IconVerticalSolidList"/>
    <dgm:cxn modelId="{7E153953-02A9-48F4-9FFC-67743E8D1946}" type="presParOf" srcId="{16C963CC-EF6E-40FC-A023-6269F6E6C0FC}" destId="{03223351-CE4F-42A5-8F49-16DC64E0526C}" srcOrd="1" destOrd="0" presId="urn:microsoft.com/office/officeart/2018/2/layout/IconVerticalSolidList"/>
    <dgm:cxn modelId="{AC3E21D9-B9C8-4C6D-B9BD-0C2F00F545E0}" type="presParOf" srcId="{16C963CC-EF6E-40FC-A023-6269F6E6C0FC}" destId="{DB244A03-3168-49D2-82F8-5B7470FE48D2}" srcOrd="2" destOrd="0" presId="urn:microsoft.com/office/officeart/2018/2/layout/IconVerticalSolidList"/>
    <dgm:cxn modelId="{803FC3BD-0AD5-4BA1-9638-D3501A6543A2}" type="presParOf" srcId="{16C963CC-EF6E-40FC-A023-6269F6E6C0FC}" destId="{7A8DE567-DECB-4AE1-AF9D-E1DC5B9BE4DC}" srcOrd="3" destOrd="0" presId="urn:microsoft.com/office/officeart/2018/2/layout/IconVerticalSolidList"/>
    <dgm:cxn modelId="{CC4A9AC6-0FA3-4744-BFDF-459909D855F5}" type="presParOf" srcId="{63F514F6-1CC3-4992-8653-3D9E4681EE5D}" destId="{40DBD9DE-79E1-4D27-9C23-4491116B4ED1}" srcOrd="9" destOrd="0" presId="urn:microsoft.com/office/officeart/2018/2/layout/IconVerticalSolidList"/>
    <dgm:cxn modelId="{4D7B895F-3739-415F-9546-D1E138C01FD5}" type="presParOf" srcId="{63F514F6-1CC3-4992-8653-3D9E4681EE5D}" destId="{9103B40B-E231-4A3D-B926-4A44AB7A84DB}" srcOrd="10" destOrd="0" presId="urn:microsoft.com/office/officeart/2018/2/layout/IconVerticalSolidList"/>
    <dgm:cxn modelId="{C40BB041-DAC8-4865-A9CB-AA1B6B0FBF4E}" type="presParOf" srcId="{9103B40B-E231-4A3D-B926-4A44AB7A84DB}" destId="{17DD77F8-9229-423B-A967-13C39D269E1D}" srcOrd="0" destOrd="0" presId="urn:microsoft.com/office/officeart/2018/2/layout/IconVerticalSolidList"/>
    <dgm:cxn modelId="{9FCC4D83-4D15-4571-A5B0-B9500EB31E80}" type="presParOf" srcId="{9103B40B-E231-4A3D-B926-4A44AB7A84DB}" destId="{6EAF46BD-1026-4148-B52A-EA55A973D048}" srcOrd="1" destOrd="0" presId="urn:microsoft.com/office/officeart/2018/2/layout/IconVerticalSolidList"/>
    <dgm:cxn modelId="{1C311370-40D5-493B-BA8A-13292FE21C63}" type="presParOf" srcId="{9103B40B-E231-4A3D-B926-4A44AB7A84DB}" destId="{E73613D9-50D9-4F59-A830-3E9A8C275BA6}" srcOrd="2" destOrd="0" presId="urn:microsoft.com/office/officeart/2018/2/layout/IconVerticalSolidList"/>
    <dgm:cxn modelId="{387DDA42-700B-43D2-BF3F-EC48917C93BF}" type="presParOf" srcId="{9103B40B-E231-4A3D-B926-4A44AB7A84DB}" destId="{67B4A955-8A21-4484-833A-8A95162C3F54}" srcOrd="3" destOrd="0" presId="urn:microsoft.com/office/officeart/2018/2/layout/IconVerticalSolidList"/>
    <dgm:cxn modelId="{E544089C-9BAA-4267-AFF7-0FA92EF5D584}" type="presParOf" srcId="{63F514F6-1CC3-4992-8653-3D9E4681EE5D}" destId="{A5802159-D34D-4163-BC01-D45AE8FC8EE1}" srcOrd="11" destOrd="0" presId="urn:microsoft.com/office/officeart/2018/2/layout/IconVerticalSolidList"/>
    <dgm:cxn modelId="{B71C684C-EE10-4BC9-A60F-98F978AA2FEC}" type="presParOf" srcId="{63F514F6-1CC3-4992-8653-3D9E4681EE5D}" destId="{BB8E71CE-3E31-431F-99C4-3F21AC009489}" srcOrd="12" destOrd="0" presId="urn:microsoft.com/office/officeart/2018/2/layout/IconVerticalSolidList"/>
    <dgm:cxn modelId="{36ACA68C-BF2D-4DE2-9275-9F860B598E1C}" type="presParOf" srcId="{BB8E71CE-3E31-431F-99C4-3F21AC009489}" destId="{B0CC4FAE-96E6-418B-95A0-BECC271BDE35}" srcOrd="0" destOrd="0" presId="urn:microsoft.com/office/officeart/2018/2/layout/IconVerticalSolidList"/>
    <dgm:cxn modelId="{4DADD1B3-1C22-4C0C-99DC-16EA0F528963}" type="presParOf" srcId="{BB8E71CE-3E31-431F-99C4-3F21AC009489}" destId="{DACA391A-220D-4658-88E0-CBC69BECE8A1}" srcOrd="1" destOrd="0" presId="urn:microsoft.com/office/officeart/2018/2/layout/IconVerticalSolidList"/>
    <dgm:cxn modelId="{3300B8C8-899A-4402-83BD-15CDE70CD590}" type="presParOf" srcId="{BB8E71CE-3E31-431F-99C4-3F21AC009489}" destId="{9C9C08C0-D96D-44E5-9786-D0D631127068}" srcOrd="2" destOrd="0" presId="urn:microsoft.com/office/officeart/2018/2/layout/IconVerticalSolidList"/>
    <dgm:cxn modelId="{F33B9C55-A5F8-4342-B18C-CD353B29AEF7}" type="presParOf" srcId="{BB8E71CE-3E31-431F-99C4-3F21AC009489}" destId="{28A2DC1F-D034-4D78-ACB2-E8CE1F050D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D828E-2E1C-44F9-B314-B857A9B49C7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F2D2B9-4485-4358-9AAF-2E57C858CF98}">
      <dgm:prSet/>
      <dgm:spPr/>
      <dgm:t>
        <a:bodyPr/>
        <a:lstStyle/>
        <a:p>
          <a:r>
            <a:rPr lang="en-US" dirty="0"/>
            <a:t>Make it easy for others to learn about your work </a:t>
          </a:r>
        </a:p>
      </dgm:t>
    </dgm:pt>
    <dgm:pt modelId="{BDFADDB6-B722-4577-BCF9-FF3CDF9EFB27}" type="parTrans" cxnId="{A027B4E0-3999-4E35-A7CD-FE43E4F46F19}">
      <dgm:prSet/>
      <dgm:spPr/>
      <dgm:t>
        <a:bodyPr/>
        <a:lstStyle/>
        <a:p>
          <a:endParaRPr lang="en-US"/>
        </a:p>
      </dgm:t>
    </dgm:pt>
    <dgm:pt modelId="{1FB55808-7EDA-4DF8-AF76-8EC9B0A08B90}" type="sibTrans" cxnId="{A027B4E0-3999-4E35-A7CD-FE43E4F46F19}">
      <dgm:prSet/>
      <dgm:spPr/>
      <dgm:t>
        <a:bodyPr/>
        <a:lstStyle/>
        <a:p>
          <a:endParaRPr lang="en-US"/>
        </a:p>
      </dgm:t>
    </dgm:pt>
    <dgm:pt modelId="{4DF33850-9A0D-47A7-B7F7-EDBD962A04F5}">
      <dgm:prSet/>
      <dgm:spPr/>
      <dgm:t>
        <a:bodyPr/>
        <a:lstStyle/>
        <a:p>
          <a:r>
            <a:rPr lang="en-US"/>
            <a:t>Keep track of your accomplishments </a:t>
          </a:r>
        </a:p>
      </dgm:t>
    </dgm:pt>
    <dgm:pt modelId="{28DE8621-9348-48BB-8B6E-6D94C3FF176E}" type="parTrans" cxnId="{BFD4405A-5223-4B5F-8EB6-62DD9E9321B1}">
      <dgm:prSet/>
      <dgm:spPr/>
      <dgm:t>
        <a:bodyPr/>
        <a:lstStyle/>
        <a:p>
          <a:endParaRPr lang="en-US"/>
        </a:p>
      </dgm:t>
    </dgm:pt>
    <dgm:pt modelId="{AB6107F7-CCAD-470D-A5D5-004A875DF810}" type="sibTrans" cxnId="{BFD4405A-5223-4B5F-8EB6-62DD9E9321B1}">
      <dgm:prSet/>
      <dgm:spPr/>
      <dgm:t>
        <a:bodyPr/>
        <a:lstStyle/>
        <a:p>
          <a:endParaRPr lang="en-US"/>
        </a:p>
      </dgm:t>
    </dgm:pt>
    <dgm:pt modelId="{AB7258E2-8677-4B4F-9B04-A8D0CFFC2214}">
      <dgm:prSet/>
      <dgm:spPr/>
      <dgm:t>
        <a:bodyPr/>
        <a:lstStyle/>
        <a:p>
          <a:r>
            <a:rPr lang="en-US" dirty="0"/>
            <a:t>Keep your FEAS CV current </a:t>
          </a:r>
        </a:p>
      </dgm:t>
    </dgm:pt>
    <dgm:pt modelId="{AB74A197-3BD9-449E-9553-CF50D97EEC74}" type="parTrans" cxnId="{935705BD-A7A7-4580-A193-DA8B7A94B252}">
      <dgm:prSet/>
      <dgm:spPr/>
      <dgm:t>
        <a:bodyPr/>
        <a:lstStyle/>
        <a:p>
          <a:endParaRPr lang="en-US"/>
        </a:p>
      </dgm:t>
    </dgm:pt>
    <dgm:pt modelId="{DAB3A104-E4C1-454F-B78F-FB7AA5964482}" type="sibTrans" cxnId="{935705BD-A7A7-4580-A193-DA8B7A94B252}">
      <dgm:prSet/>
      <dgm:spPr/>
      <dgm:t>
        <a:bodyPr/>
        <a:lstStyle/>
        <a:p>
          <a:endParaRPr lang="en-US"/>
        </a:p>
      </dgm:t>
    </dgm:pt>
    <dgm:pt modelId="{2AA43A05-24AA-4F34-956D-8EA25DA29EEC}">
      <dgm:prSet/>
      <dgm:spPr/>
      <dgm:t>
        <a:bodyPr/>
        <a:lstStyle/>
        <a:p>
          <a:r>
            <a:rPr lang="en-US" dirty="0"/>
            <a:t>Tell “your story” well</a:t>
          </a:r>
        </a:p>
      </dgm:t>
    </dgm:pt>
    <dgm:pt modelId="{6D827CFB-0CB7-4FCB-AC51-45FFDDADF1F2}" type="parTrans" cxnId="{08B97EA4-CE31-4503-A315-6C010851FC26}">
      <dgm:prSet/>
      <dgm:spPr/>
      <dgm:t>
        <a:bodyPr/>
        <a:lstStyle/>
        <a:p>
          <a:endParaRPr lang="en-US"/>
        </a:p>
      </dgm:t>
    </dgm:pt>
    <dgm:pt modelId="{F946EACB-92E0-4AC3-8D9E-F5D0F0CB5A7D}" type="sibTrans" cxnId="{08B97EA4-CE31-4503-A315-6C010851FC26}">
      <dgm:prSet/>
      <dgm:spPr/>
      <dgm:t>
        <a:bodyPr/>
        <a:lstStyle/>
        <a:p>
          <a:endParaRPr lang="en-US"/>
        </a:p>
      </dgm:t>
    </dgm:pt>
    <dgm:pt modelId="{7FDD0C5D-4589-4FCC-9633-3E5724142521}">
      <dgm:prSet/>
      <dgm:spPr/>
      <dgm:t>
        <a:bodyPr/>
        <a:lstStyle/>
        <a:p>
          <a:r>
            <a:rPr lang="en-US"/>
            <a:t>What are your most important accomplishments? </a:t>
          </a:r>
        </a:p>
      </dgm:t>
    </dgm:pt>
    <dgm:pt modelId="{3DC8FC20-8819-4E69-A70F-659AA5391856}" type="parTrans" cxnId="{3EB7B575-004A-481B-B0D0-516822B1B177}">
      <dgm:prSet/>
      <dgm:spPr/>
      <dgm:t>
        <a:bodyPr/>
        <a:lstStyle/>
        <a:p>
          <a:endParaRPr lang="en-US"/>
        </a:p>
      </dgm:t>
    </dgm:pt>
    <dgm:pt modelId="{4B928172-C418-4881-BF05-17A3054B8534}" type="sibTrans" cxnId="{3EB7B575-004A-481B-B0D0-516822B1B177}">
      <dgm:prSet/>
      <dgm:spPr/>
      <dgm:t>
        <a:bodyPr/>
        <a:lstStyle/>
        <a:p>
          <a:endParaRPr lang="en-US"/>
        </a:p>
      </dgm:t>
    </dgm:pt>
    <dgm:pt modelId="{4533187E-C000-4111-AF51-8BB88552FD7E}">
      <dgm:prSet/>
      <dgm:spPr/>
      <dgm:t>
        <a:bodyPr/>
        <a:lstStyle/>
        <a:p>
          <a:r>
            <a:rPr lang="en-US"/>
            <a:t>Why is your work important?</a:t>
          </a:r>
        </a:p>
      </dgm:t>
    </dgm:pt>
    <dgm:pt modelId="{A87535FE-9AA6-4CF6-BDA1-837EF3EEE5FF}" type="parTrans" cxnId="{2E45E341-8A96-4C2C-9262-031971D35C7C}">
      <dgm:prSet/>
      <dgm:spPr/>
      <dgm:t>
        <a:bodyPr/>
        <a:lstStyle/>
        <a:p>
          <a:endParaRPr lang="en-US"/>
        </a:p>
      </dgm:t>
    </dgm:pt>
    <dgm:pt modelId="{52A59195-C7FB-4A8B-9F40-645AB72262B2}" type="sibTrans" cxnId="{2E45E341-8A96-4C2C-9262-031971D35C7C}">
      <dgm:prSet/>
      <dgm:spPr/>
      <dgm:t>
        <a:bodyPr/>
        <a:lstStyle/>
        <a:p>
          <a:endParaRPr lang="en-US"/>
        </a:p>
      </dgm:t>
    </dgm:pt>
    <dgm:pt modelId="{B08B3152-A0E7-4AA8-86C9-0A92CE95288E}" type="pres">
      <dgm:prSet presAssocID="{2D1D828E-2E1C-44F9-B314-B857A9B49C73}" presName="diagram" presStyleCnt="0">
        <dgm:presLayoutVars>
          <dgm:dir/>
          <dgm:resizeHandles val="exact"/>
        </dgm:presLayoutVars>
      </dgm:prSet>
      <dgm:spPr/>
    </dgm:pt>
    <dgm:pt modelId="{56487B2C-B322-445C-944D-E15898C342CB}" type="pres">
      <dgm:prSet presAssocID="{8DF2D2B9-4485-4358-9AAF-2E57C858CF98}" presName="node" presStyleLbl="node1" presStyleIdx="0" presStyleCnt="6">
        <dgm:presLayoutVars>
          <dgm:bulletEnabled val="1"/>
        </dgm:presLayoutVars>
      </dgm:prSet>
      <dgm:spPr/>
    </dgm:pt>
    <dgm:pt modelId="{092C7361-C6A0-4696-A3BE-A5CF596FB3E0}" type="pres">
      <dgm:prSet presAssocID="{1FB55808-7EDA-4DF8-AF76-8EC9B0A08B90}" presName="sibTrans" presStyleCnt="0"/>
      <dgm:spPr/>
    </dgm:pt>
    <dgm:pt modelId="{CF4DE52C-FE80-4349-8321-599BDA5F6FDE}" type="pres">
      <dgm:prSet presAssocID="{4DF33850-9A0D-47A7-B7F7-EDBD962A04F5}" presName="node" presStyleLbl="node1" presStyleIdx="1" presStyleCnt="6">
        <dgm:presLayoutVars>
          <dgm:bulletEnabled val="1"/>
        </dgm:presLayoutVars>
      </dgm:prSet>
      <dgm:spPr/>
    </dgm:pt>
    <dgm:pt modelId="{5AA6F8D1-15A2-446B-AEB2-E59D3F25BE9A}" type="pres">
      <dgm:prSet presAssocID="{AB6107F7-CCAD-470D-A5D5-004A875DF810}" presName="sibTrans" presStyleCnt="0"/>
      <dgm:spPr/>
    </dgm:pt>
    <dgm:pt modelId="{512AFBDD-841E-45A9-803F-B6D876023744}" type="pres">
      <dgm:prSet presAssocID="{AB7258E2-8677-4B4F-9B04-A8D0CFFC2214}" presName="node" presStyleLbl="node1" presStyleIdx="2" presStyleCnt="6">
        <dgm:presLayoutVars>
          <dgm:bulletEnabled val="1"/>
        </dgm:presLayoutVars>
      </dgm:prSet>
      <dgm:spPr/>
    </dgm:pt>
    <dgm:pt modelId="{5D6327E6-6EC4-4606-95CA-E9D8AAD8000A}" type="pres">
      <dgm:prSet presAssocID="{DAB3A104-E4C1-454F-B78F-FB7AA5964482}" presName="sibTrans" presStyleCnt="0"/>
      <dgm:spPr/>
    </dgm:pt>
    <dgm:pt modelId="{D717F89F-0760-411D-8A56-66FB4FFFBBC6}" type="pres">
      <dgm:prSet presAssocID="{2AA43A05-24AA-4F34-956D-8EA25DA29EEC}" presName="node" presStyleLbl="node1" presStyleIdx="3" presStyleCnt="6">
        <dgm:presLayoutVars>
          <dgm:bulletEnabled val="1"/>
        </dgm:presLayoutVars>
      </dgm:prSet>
      <dgm:spPr/>
    </dgm:pt>
    <dgm:pt modelId="{35D19BE9-025D-44CB-8B29-EB2E8E8CE600}" type="pres">
      <dgm:prSet presAssocID="{F946EACB-92E0-4AC3-8D9E-F5D0F0CB5A7D}" presName="sibTrans" presStyleCnt="0"/>
      <dgm:spPr/>
    </dgm:pt>
    <dgm:pt modelId="{36EF1420-A510-4A56-A53D-4D5D5B695FEC}" type="pres">
      <dgm:prSet presAssocID="{7FDD0C5D-4589-4FCC-9633-3E5724142521}" presName="node" presStyleLbl="node1" presStyleIdx="4" presStyleCnt="6">
        <dgm:presLayoutVars>
          <dgm:bulletEnabled val="1"/>
        </dgm:presLayoutVars>
      </dgm:prSet>
      <dgm:spPr/>
    </dgm:pt>
    <dgm:pt modelId="{C10F56FB-00FB-4A2E-8304-D1195756059D}" type="pres">
      <dgm:prSet presAssocID="{4B928172-C418-4881-BF05-17A3054B8534}" presName="sibTrans" presStyleCnt="0"/>
      <dgm:spPr/>
    </dgm:pt>
    <dgm:pt modelId="{49CC6538-B18D-4A26-90FD-89DEDFAE56DD}" type="pres">
      <dgm:prSet presAssocID="{4533187E-C000-4111-AF51-8BB88552FD7E}" presName="node" presStyleLbl="node1" presStyleIdx="5" presStyleCnt="6">
        <dgm:presLayoutVars>
          <dgm:bulletEnabled val="1"/>
        </dgm:presLayoutVars>
      </dgm:prSet>
      <dgm:spPr/>
    </dgm:pt>
  </dgm:ptLst>
  <dgm:cxnLst>
    <dgm:cxn modelId="{C8A28113-8250-4146-9FF1-6340B479CD5C}" type="presOf" srcId="{4DF33850-9A0D-47A7-B7F7-EDBD962A04F5}" destId="{CF4DE52C-FE80-4349-8321-599BDA5F6FDE}" srcOrd="0" destOrd="0" presId="urn:microsoft.com/office/officeart/2005/8/layout/default"/>
    <dgm:cxn modelId="{AD701224-658D-43CB-B320-37005AB71A15}" type="presOf" srcId="{8DF2D2B9-4485-4358-9AAF-2E57C858CF98}" destId="{56487B2C-B322-445C-944D-E15898C342CB}" srcOrd="0" destOrd="0" presId="urn:microsoft.com/office/officeart/2005/8/layout/default"/>
    <dgm:cxn modelId="{2E45E341-8A96-4C2C-9262-031971D35C7C}" srcId="{2D1D828E-2E1C-44F9-B314-B857A9B49C73}" destId="{4533187E-C000-4111-AF51-8BB88552FD7E}" srcOrd="5" destOrd="0" parTransId="{A87535FE-9AA6-4CF6-BDA1-837EF3EEE5FF}" sibTransId="{52A59195-C7FB-4A8B-9F40-645AB72262B2}"/>
    <dgm:cxn modelId="{D6214471-B78A-428F-A17A-47E02337B99D}" type="presOf" srcId="{4533187E-C000-4111-AF51-8BB88552FD7E}" destId="{49CC6538-B18D-4A26-90FD-89DEDFAE56DD}" srcOrd="0" destOrd="0" presId="urn:microsoft.com/office/officeart/2005/8/layout/default"/>
    <dgm:cxn modelId="{3EB7B575-004A-481B-B0D0-516822B1B177}" srcId="{2D1D828E-2E1C-44F9-B314-B857A9B49C73}" destId="{7FDD0C5D-4589-4FCC-9633-3E5724142521}" srcOrd="4" destOrd="0" parTransId="{3DC8FC20-8819-4E69-A70F-659AA5391856}" sibTransId="{4B928172-C418-4881-BF05-17A3054B8534}"/>
    <dgm:cxn modelId="{BFD4405A-5223-4B5F-8EB6-62DD9E9321B1}" srcId="{2D1D828E-2E1C-44F9-B314-B857A9B49C73}" destId="{4DF33850-9A0D-47A7-B7F7-EDBD962A04F5}" srcOrd="1" destOrd="0" parTransId="{28DE8621-9348-48BB-8B6E-6D94C3FF176E}" sibTransId="{AB6107F7-CCAD-470D-A5D5-004A875DF810}"/>
    <dgm:cxn modelId="{08B97EA4-CE31-4503-A315-6C010851FC26}" srcId="{2D1D828E-2E1C-44F9-B314-B857A9B49C73}" destId="{2AA43A05-24AA-4F34-956D-8EA25DA29EEC}" srcOrd="3" destOrd="0" parTransId="{6D827CFB-0CB7-4FCB-AC51-45FFDDADF1F2}" sibTransId="{F946EACB-92E0-4AC3-8D9E-F5D0F0CB5A7D}"/>
    <dgm:cxn modelId="{4E4D2AB8-CB78-4EF4-9774-64FA78C05C00}" type="presOf" srcId="{2AA43A05-24AA-4F34-956D-8EA25DA29EEC}" destId="{D717F89F-0760-411D-8A56-66FB4FFFBBC6}" srcOrd="0" destOrd="0" presId="urn:microsoft.com/office/officeart/2005/8/layout/default"/>
    <dgm:cxn modelId="{C7494AB8-4A99-4F0A-A1A2-6177906BD9F6}" type="presOf" srcId="{7FDD0C5D-4589-4FCC-9633-3E5724142521}" destId="{36EF1420-A510-4A56-A53D-4D5D5B695FEC}" srcOrd="0" destOrd="0" presId="urn:microsoft.com/office/officeart/2005/8/layout/default"/>
    <dgm:cxn modelId="{935705BD-A7A7-4580-A193-DA8B7A94B252}" srcId="{2D1D828E-2E1C-44F9-B314-B857A9B49C73}" destId="{AB7258E2-8677-4B4F-9B04-A8D0CFFC2214}" srcOrd="2" destOrd="0" parTransId="{AB74A197-3BD9-449E-9553-CF50D97EEC74}" sibTransId="{DAB3A104-E4C1-454F-B78F-FB7AA5964482}"/>
    <dgm:cxn modelId="{C73199CE-DBD8-4E52-92F9-0EB38F9F138B}" type="presOf" srcId="{AB7258E2-8677-4B4F-9B04-A8D0CFFC2214}" destId="{512AFBDD-841E-45A9-803F-B6D876023744}" srcOrd="0" destOrd="0" presId="urn:microsoft.com/office/officeart/2005/8/layout/default"/>
    <dgm:cxn modelId="{A027B4E0-3999-4E35-A7CD-FE43E4F46F19}" srcId="{2D1D828E-2E1C-44F9-B314-B857A9B49C73}" destId="{8DF2D2B9-4485-4358-9AAF-2E57C858CF98}" srcOrd="0" destOrd="0" parTransId="{BDFADDB6-B722-4577-BCF9-FF3CDF9EFB27}" sibTransId="{1FB55808-7EDA-4DF8-AF76-8EC9B0A08B90}"/>
    <dgm:cxn modelId="{BB4251FC-3500-4CD5-8DE8-097BEDABBC58}" type="presOf" srcId="{2D1D828E-2E1C-44F9-B314-B857A9B49C73}" destId="{B08B3152-A0E7-4AA8-86C9-0A92CE95288E}" srcOrd="0" destOrd="0" presId="urn:microsoft.com/office/officeart/2005/8/layout/default"/>
    <dgm:cxn modelId="{3CAED373-245D-4160-A388-56263E342138}" type="presParOf" srcId="{B08B3152-A0E7-4AA8-86C9-0A92CE95288E}" destId="{56487B2C-B322-445C-944D-E15898C342CB}" srcOrd="0" destOrd="0" presId="urn:microsoft.com/office/officeart/2005/8/layout/default"/>
    <dgm:cxn modelId="{07C536DA-8C70-46AA-8421-7F4EC2AD3CC3}" type="presParOf" srcId="{B08B3152-A0E7-4AA8-86C9-0A92CE95288E}" destId="{092C7361-C6A0-4696-A3BE-A5CF596FB3E0}" srcOrd="1" destOrd="0" presId="urn:microsoft.com/office/officeart/2005/8/layout/default"/>
    <dgm:cxn modelId="{CB834ABD-2BB0-4661-96BA-1E17347623D1}" type="presParOf" srcId="{B08B3152-A0E7-4AA8-86C9-0A92CE95288E}" destId="{CF4DE52C-FE80-4349-8321-599BDA5F6FDE}" srcOrd="2" destOrd="0" presId="urn:microsoft.com/office/officeart/2005/8/layout/default"/>
    <dgm:cxn modelId="{E94D6B8B-86E1-476D-891A-493074C4F427}" type="presParOf" srcId="{B08B3152-A0E7-4AA8-86C9-0A92CE95288E}" destId="{5AA6F8D1-15A2-446B-AEB2-E59D3F25BE9A}" srcOrd="3" destOrd="0" presId="urn:microsoft.com/office/officeart/2005/8/layout/default"/>
    <dgm:cxn modelId="{686A83E3-3614-4D10-B52C-A5098632B238}" type="presParOf" srcId="{B08B3152-A0E7-4AA8-86C9-0A92CE95288E}" destId="{512AFBDD-841E-45A9-803F-B6D876023744}" srcOrd="4" destOrd="0" presId="urn:microsoft.com/office/officeart/2005/8/layout/default"/>
    <dgm:cxn modelId="{5E4241D2-5A43-4022-88DB-ADD83365B916}" type="presParOf" srcId="{B08B3152-A0E7-4AA8-86C9-0A92CE95288E}" destId="{5D6327E6-6EC4-4606-95CA-E9D8AAD8000A}" srcOrd="5" destOrd="0" presId="urn:microsoft.com/office/officeart/2005/8/layout/default"/>
    <dgm:cxn modelId="{AAF0DEA6-6ABC-44ED-A706-E70107B75490}" type="presParOf" srcId="{B08B3152-A0E7-4AA8-86C9-0A92CE95288E}" destId="{D717F89F-0760-411D-8A56-66FB4FFFBBC6}" srcOrd="6" destOrd="0" presId="urn:microsoft.com/office/officeart/2005/8/layout/default"/>
    <dgm:cxn modelId="{31E6081E-1EEC-4DFD-9BEC-143EB06D3583}" type="presParOf" srcId="{B08B3152-A0E7-4AA8-86C9-0A92CE95288E}" destId="{35D19BE9-025D-44CB-8B29-EB2E8E8CE600}" srcOrd="7" destOrd="0" presId="urn:microsoft.com/office/officeart/2005/8/layout/default"/>
    <dgm:cxn modelId="{874BD29A-3156-42AA-AC6F-B48D168AD226}" type="presParOf" srcId="{B08B3152-A0E7-4AA8-86C9-0A92CE95288E}" destId="{36EF1420-A510-4A56-A53D-4D5D5B695FEC}" srcOrd="8" destOrd="0" presId="urn:microsoft.com/office/officeart/2005/8/layout/default"/>
    <dgm:cxn modelId="{7135370C-FC19-4805-9DE2-A8691AF741A2}" type="presParOf" srcId="{B08B3152-A0E7-4AA8-86C9-0A92CE95288E}" destId="{C10F56FB-00FB-4A2E-8304-D1195756059D}" srcOrd="9" destOrd="0" presId="urn:microsoft.com/office/officeart/2005/8/layout/default"/>
    <dgm:cxn modelId="{9D716CA6-0940-46AF-9723-9ABAE5699CA9}" type="presParOf" srcId="{B08B3152-A0E7-4AA8-86C9-0A92CE95288E}" destId="{49CC6538-B18D-4A26-90FD-89DEDFAE56D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EFD89-D1CF-4598-8DD7-1FB00B57FA69}">
      <dsp:nvSpPr>
        <dsp:cNvPr id="0" name=""/>
        <dsp:cNvSpPr/>
      </dsp:nvSpPr>
      <dsp:spPr>
        <a:xfrm>
          <a:off x="0" y="395"/>
          <a:ext cx="6424612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2D3A8-B9DA-4824-9CF6-C122D4C9CA11}">
      <dsp:nvSpPr>
        <dsp:cNvPr id="0" name=""/>
        <dsp:cNvSpPr/>
      </dsp:nvSpPr>
      <dsp:spPr>
        <a:xfrm>
          <a:off x="164715" y="122910"/>
          <a:ext cx="299482" cy="2994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E8C45-90E9-4BA8-AA97-B11FA43B0027}">
      <dsp:nvSpPr>
        <dsp:cNvPr id="0" name=""/>
        <dsp:cNvSpPr/>
      </dsp:nvSpPr>
      <dsp:spPr>
        <a:xfrm>
          <a:off x="628912" y="395"/>
          <a:ext cx="5795699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Teaching Faculty (I, II, III)</a:t>
          </a:r>
        </a:p>
      </dsp:txBody>
      <dsp:txXfrm>
        <a:off x="628912" y="395"/>
        <a:ext cx="5795699" cy="544512"/>
      </dsp:txXfrm>
    </dsp:sp>
    <dsp:sp modelId="{E7748206-E9FA-48F9-BC5E-6D389B7234F2}">
      <dsp:nvSpPr>
        <dsp:cNvPr id="0" name=""/>
        <dsp:cNvSpPr/>
      </dsp:nvSpPr>
      <dsp:spPr>
        <a:xfrm>
          <a:off x="0" y="681036"/>
          <a:ext cx="6424612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1B88C-75C0-4466-8984-663C5CFA31E3}">
      <dsp:nvSpPr>
        <dsp:cNvPr id="0" name=""/>
        <dsp:cNvSpPr/>
      </dsp:nvSpPr>
      <dsp:spPr>
        <a:xfrm>
          <a:off x="164715" y="803551"/>
          <a:ext cx="299482" cy="2994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DCF3C-3429-42F1-BF8B-179847BC23D1}">
      <dsp:nvSpPr>
        <dsp:cNvPr id="0" name=""/>
        <dsp:cNvSpPr/>
      </dsp:nvSpPr>
      <dsp:spPr>
        <a:xfrm>
          <a:off x="628912" y="681036"/>
          <a:ext cx="5795699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Instructional Specialists (I, II, III)</a:t>
          </a:r>
        </a:p>
      </dsp:txBody>
      <dsp:txXfrm>
        <a:off x="628912" y="681036"/>
        <a:ext cx="5795699" cy="544512"/>
      </dsp:txXfrm>
    </dsp:sp>
    <dsp:sp modelId="{9E700901-C979-4532-8290-9F2BB2D5BA12}">
      <dsp:nvSpPr>
        <dsp:cNvPr id="0" name=""/>
        <dsp:cNvSpPr/>
      </dsp:nvSpPr>
      <dsp:spPr>
        <a:xfrm>
          <a:off x="0" y="1361677"/>
          <a:ext cx="6424612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19922-4422-4F7E-86A3-7078E3A36A15}">
      <dsp:nvSpPr>
        <dsp:cNvPr id="0" name=""/>
        <dsp:cNvSpPr/>
      </dsp:nvSpPr>
      <dsp:spPr>
        <a:xfrm>
          <a:off x="164715" y="1484192"/>
          <a:ext cx="299482" cy="2994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B59CA-BD2C-4C20-87E6-234A8C0ABCAC}">
      <dsp:nvSpPr>
        <dsp:cNvPr id="0" name=""/>
        <dsp:cNvSpPr/>
      </dsp:nvSpPr>
      <dsp:spPr>
        <a:xfrm>
          <a:off x="628912" y="1361677"/>
          <a:ext cx="5795699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Faculty  (I, II, III) 	 </a:t>
          </a:r>
        </a:p>
      </dsp:txBody>
      <dsp:txXfrm>
        <a:off x="628912" y="1361677"/>
        <a:ext cx="5795699" cy="544512"/>
      </dsp:txXfrm>
    </dsp:sp>
    <dsp:sp modelId="{F6D8E038-DDCC-42E4-AADC-638696E49415}">
      <dsp:nvSpPr>
        <dsp:cNvPr id="0" name=""/>
        <dsp:cNvSpPr/>
      </dsp:nvSpPr>
      <dsp:spPr>
        <a:xfrm>
          <a:off x="0" y="2042318"/>
          <a:ext cx="6424612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A6DC4-D124-4B3D-9BDF-E10A628B6F19}">
      <dsp:nvSpPr>
        <dsp:cNvPr id="0" name=""/>
        <dsp:cNvSpPr/>
      </dsp:nvSpPr>
      <dsp:spPr>
        <a:xfrm>
          <a:off x="164715" y="2164833"/>
          <a:ext cx="299482" cy="2994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11F7E-6C8B-4F75-A625-C5605554B8F0}">
      <dsp:nvSpPr>
        <dsp:cNvPr id="0" name=""/>
        <dsp:cNvSpPr/>
      </dsp:nvSpPr>
      <dsp:spPr>
        <a:xfrm>
          <a:off x="628912" y="2042318"/>
          <a:ext cx="5795699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 Support (Assistant In, Associate In, Senior)</a:t>
          </a:r>
        </a:p>
      </dsp:txBody>
      <dsp:txXfrm>
        <a:off x="628912" y="2042318"/>
        <a:ext cx="5795699" cy="544512"/>
      </dsp:txXfrm>
    </dsp:sp>
    <dsp:sp modelId="{80B9F91B-3DFE-4355-A8CE-366CCEC751DE}">
      <dsp:nvSpPr>
        <dsp:cNvPr id="0" name=""/>
        <dsp:cNvSpPr/>
      </dsp:nvSpPr>
      <dsp:spPr>
        <a:xfrm>
          <a:off x="0" y="2722959"/>
          <a:ext cx="6424612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23351-CE4F-42A5-8F49-16DC64E0526C}">
      <dsp:nvSpPr>
        <dsp:cNvPr id="0" name=""/>
        <dsp:cNvSpPr/>
      </dsp:nvSpPr>
      <dsp:spPr>
        <a:xfrm>
          <a:off x="164715" y="2845474"/>
          <a:ext cx="299482" cy="2994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DE567-DECB-4AE1-AF9D-E1DC5B9BE4DC}">
      <dsp:nvSpPr>
        <dsp:cNvPr id="0" name=""/>
        <dsp:cNvSpPr/>
      </dsp:nvSpPr>
      <dsp:spPr>
        <a:xfrm>
          <a:off x="628912" y="2722959"/>
          <a:ext cx="5795699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University Librarian (Assistant, Associate, Unive Librarian)</a:t>
          </a:r>
        </a:p>
      </dsp:txBody>
      <dsp:txXfrm>
        <a:off x="628912" y="2722959"/>
        <a:ext cx="5795699" cy="544512"/>
      </dsp:txXfrm>
    </dsp:sp>
    <dsp:sp modelId="{17DD77F8-9229-423B-A967-13C39D269E1D}">
      <dsp:nvSpPr>
        <dsp:cNvPr id="0" name=""/>
        <dsp:cNvSpPr/>
      </dsp:nvSpPr>
      <dsp:spPr>
        <a:xfrm>
          <a:off x="0" y="3403600"/>
          <a:ext cx="6424612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F46BD-1026-4148-B52A-EA55A973D048}">
      <dsp:nvSpPr>
        <dsp:cNvPr id="0" name=""/>
        <dsp:cNvSpPr/>
      </dsp:nvSpPr>
      <dsp:spPr>
        <a:xfrm>
          <a:off x="164715" y="3526116"/>
          <a:ext cx="299482" cy="2994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4A955-8A21-4484-833A-8A95162C3F54}">
      <dsp:nvSpPr>
        <dsp:cNvPr id="0" name=""/>
        <dsp:cNvSpPr/>
      </dsp:nvSpPr>
      <dsp:spPr>
        <a:xfrm>
          <a:off x="628912" y="3403600"/>
          <a:ext cx="5795699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Curator Specialties (Assistant, Associate, Curator)</a:t>
          </a:r>
        </a:p>
      </dsp:txBody>
      <dsp:txXfrm>
        <a:off x="628912" y="3403600"/>
        <a:ext cx="5795699" cy="544512"/>
      </dsp:txXfrm>
    </dsp:sp>
    <dsp:sp modelId="{B0CC4FAE-96E6-418B-95A0-BECC271BDE35}">
      <dsp:nvSpPr>
        <dsp:cNvPr id="0" name=""/>
        <dsp:cNvSpPr/>
      </dsp:nvSpPr>
      <dsp:spPr>
        <a:xfrm>
          <a:off x="0" y="4084241"/>
          <a:ext cx="6424612" cy="5445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A391A-220D-4658-88E0-CBC69BECE8A1}">
      <dsp:nvSpPr>
        <dsp:cNvPr id="0" name=""/>
        <dsp:cNvSpPr/>
      </dsp:nvSpPr>
      <dsp:spPr>
        <a:xfrm>
          <a:off x="164715" y="4206757"/>
          <a:ext cx="299482" cy="29948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2DC1F-D034-4D78-ACB2-E8CE1F050DED}">
      <dsp:nvSpPr>
        <dsp:cNvPr id="0" name=""/>
        <dsp:cNvSpPr/>
      </dsp:nvSpPr>
      <dsp:spPr>
        <a:xfrm>
          <a:off x="628912" y="4084241"/>
          <a:ext cx="5795699" cy="54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28" tIns="57628" rIns="57628" bIns="5762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Clinical Faculty (Asst./Assoc./Prof)</a:t>
          </a:r>
        </a:p>
      </dsp:txBody>
      <dsp:txXfrm>
        <a:off x="628912" y="4084241"/>
        <a:ext cx="5795699" cy="54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87B2C-B322-445C-944D-E15898C342CB}">
      <dsp:nvSpPr>
        <dsp:cNvPr id="0" name=""/>
        <dsp:cNvSpPr/>
      </dsp:nvSpPr>
      <dsp:spPr>
        <a:xfrm>
          <a:off x="0" y="75430"/>
          <a:ext cx="2426394" cy="1455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Make it easy for others to learn about your work </a:t>
          </a:r>
        </a:p>
      </dsp:txBody>
      <dsp:txXfrm>
        <a:off x="0" y="75430"/>
        <a:ext cx="2426394" cy="1455836"/>
      </dsp:txXfrm>
    </dsp:sp>
    <dsp:sp modelId="{CF4DE52C-FE80-4349-8321-599BDA5F6FDE}">
      <dsp:nvSpPr>
        <dsp:cNvPr id="0" name=""/>
        <dsp:cNvSpPr/>
      </dsp:nvSpPr>
      <dsp:spPr>
        <a:xfrm>
          <a:off x="2669034" y="75430"/>
          <a:ext cx="2426394" cy="14558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Keep track of your accomplishments </a:t>
          </a:r>
        </a:p>
      </dsp:txBody>
      <dsp:txXfrm>
        <a:off x="2669034" y="75430"/>
        <a:ext cx="2426394" cy="1455836"/>
      </dsp:txXfrm>
    </dsp:sp>
    <dsp:sp modelId="{512AFBDD-841E-45A9-803F-B6D876023744}">
      <dsp:nvSpPr>
        <dsp:cNvPr id="0" name=""/>
        <dsp:cNvSpPr/>
      </dsp:nvSpPr>
      <dsp:spPr>
        <a:xfrm>
          <a:off x="5338068" y="75430"/>
          <a:ext cx="2426394" cy="14558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 your FEAS CV current </a:t>
          </a:r>
        </a:p>
      </dsp:txBody>
      <dsp:txXfrm>
        <a:off x="5338068" y="75430"/>
        <a:ext cx="2426394" cy="1455836"/>
      </dsp:txXfrm>
    </dsp:sp>
    <dsp:sp modelId="{D717F89F-0760-411D-8A56-66FB4FFFBBC6}">
      <dsp:nvSpPr>
        <dsp:cNvPr id="0" name=""/>
        <dsp:cNvSpPr/>
      </dsp:nvSpPr>
      <dsp:spPr>
        <a:xfrm>
          <a:off x="0" y="1773907"/>
          <a:ext cx="2426394" cy="14558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Tell “your story” well</a:t>
          </a:r>
        </a:p>
      </dsp:txBody>
      <dsp:txXfrm>
        <a:off x="0" y="1773907"/>
        <a:ext cx="2426394" cy="1455836"/>
      </dsp:txXfrm>
    </dsp:sp>
    <dsp:sp modelId="{36EF1420-A510-4A56-A53D-4D5D5B695FEC}">
      <dsp:nvSpPr>
        <dsp:cNvPr id="0" name=""/>
        <dsp:cNvSpPr/>
      </dsp:nvSpPr>
      <dsp:spPr>
        <a:xfrm>
          <a:off x="2669034" y="1773907"/>
          <a:ext cx="2426394" cy="14558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are your most important accomplishments? </a:t>
          </a:r>
        </a:p>
      </dsp:txBody>
      <dsp:txXfrm>
        <a:off x="2669034" y="1773907"/>
        <a:ext cx="2426394" cy="1455836"/>
      </dsp:txXfrm>
    </dsp:sp>
    <dsp:sp modelId="{49CC6538-B18D-4A26-90FD-89DEDFAE56DD}">
      <dsp:nvSpPr>
        <dsp:cNvPr id="0" name=""/>
        <dsp:cNvSpPr/>
      </dsp:nvSpPr>
      <dsp:spPr>
        <a:xfrm>
          <a:off x="5338068" y="1773907"/>
          <a:ext cx="2426394" cy="1455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Why is your work important?</a:t>
          </a:r>
        </a:p>
      </dsp:txBody>
      <dsp:txXfrm>
        <a:off x="5338068" y="1773907"/>
        <a:ext cx="2426394" cy="145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5468DE-927F-4E1E-A65E-C8A1A5E8C555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671-7BE9-4C79-B075-C16BBCD23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5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D7EEC-2B94-424E-BBF3-DF0B2E069783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E06A4-1DF8-4F88-97C2-B8BE9EF1C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9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Goals of today’s meeting: 1) brief presentation (slides will be made available) not going to get into the weeds, we do that in other venues (workshops, closer to time of promotion) -instead will give an overview of criteria &amp; procedures for getting promoted at FSU; Other goals of this meeting – answering any questions you may have.  Hope is that today provides a good foundation for starting your career here at FSU.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involved in (almost) everything that does on in academic affairs.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8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6B293-A904-4278-8229-DE91017F663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7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1296B9-037D-7C49-ACE7-5F983D1388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active faculty list as of October 2024.</a:t>
            </a:r>
          </a:p>
          <a:p>
            <a:r>
              <a:rPr lang="en-US" dirty="0"/>
              <a:t>Faculty composition by tenure status</a:t>
            </a:r>
          </a:p>
          <a:p>
            <a:r>
              <a:rPr lang="en-US" dirty="0"/>
              <a:t>   Full time (part time excluded). Regular salaried faculty (OPS excluded).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FA4B5-0560-4E5C-850F-C24145518E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AOR will map out your assignments for the upcoming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E06A4-1DF8-4F88-97C2-B8BE9EF1CB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5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111F-F117-2FE8-DC23-5FCCB959C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86C28B-44A5-BB1D-3A39-E17B0BABF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BD7B7-D340-5967-D13C-4477926D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A5860-3E9B-A420-8ACF-3F26E79B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E923E-D440-F866-CD3B-C1A2DD31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FFD8-3514-934C-468A-FF0830F0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AE1C3-A4F8-F54A-CA9D-58132DF65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C4B6C-7BC3-263B-DCE1-C9FAD9CE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0819B-2614-C221-A76B-4E29E6AD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4E51-ACD0-20DF-E65B-022A8376D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6C13A-1F90-3392-57F9-E5DC9B4FD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EEDE4-D491-46D6-F646-7A8B46FAC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E772B-A7CE-7B06-F3E0-553DED64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8B45-C90B-85FA-1D32-7F1115A0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F4267-F557-14B1-25D2-FE3CA9EC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1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F5CF-7563-910E-C780-7C168339C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169" y="1122363"/>
            <a:ext cx="643597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5612E9-1D7E-C187-3DC5-A7EF5451C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79" y="3989942"/>
            <a:ext cx="11173042" cy="10861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958BE-999F-7265-40E9-A5240BE1C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645" y="929266"/>
            <a:ext cx="5693863" cy="34094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544B2E-8699-8C40-9CEE-8DF77282B273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1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270C-E4E4-2F59-C522-80655563B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3CEF3-F4AE-1626-66BF-03AD0A6E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34FB6-96E0-E94F-98AA-54332C31E3E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B88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EB888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17B7-6F96-0764-2A1D-C199304E63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646E2-5701-E245-9F49-1F595AFFA2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B88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B888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81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D380-F499-BAF2-219F-585BC2D6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324B-DAB4-A948-B2CC-B6E229A05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D29BE-56F9-3678-ED9A-CC05ED53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75B2D-0C25-4B3D-995D-FA1CFCD2232A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ACA9-886E-F060-11A3-C3FE8BEA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2C4A0-7A15-F2E8-F5A4-6EEDCDDA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2D1DF-7566-4954-9FF4-58E49346B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4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9347-3E22-9859-5C96-4410C4A3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184A3-5435-5B62-C330-4A4B8594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2DA5C-0BFA-64ED-9D9D-1A0E78AD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0203C-ACD1-B4CD-E40E-9158BDA3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94DF-9477-376B-A1AA-C6731E04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C4BE-1457-ABFD-6FA5-EA057394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2D834-FC75-183E-E176-6A08FCB08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197C9-F387-36AC-3367-27041983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C3FD-2FB5-FB0C-3E41-73759D4B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C8AA8-6571-2A26-631A-3D343CA8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F376-D571-2862-23A4-23B1A7CE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C0DA-DCDB-F9D9-9DC1-15065312D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1E54F-8654-DB66-FE43-3A960B16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91D0E-E37C-98FE-78C6-9D978634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8D8F-F8A0-6F38-DB5C-E7E71F06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DBD3F-F9D1-A976-D7A5-83472B59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9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44F5-D5A6-7C24-F437-8CCE30D5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0BEA1-07F6-93DC-5C4B-B9F4B91B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49586-35C2-7FBD-65A5-94B48DDDD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7BD07-8F95-B70F-B82E-23F58F28D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5D3A65-1540-9198-75AD-ABF3A11C5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C680F0-4791-DDF6-8602-E89BF675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CCA84-1FBF-0703-65DA-5033C3F3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A1501-B0BA-52A9-46DD-B00E3873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F2B0-23DC-F8A2-39E2-660B25D2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FE12-6BDA-0872-2F27-04240CFE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77748-3DC1-A3EF-9821-A87FDB8C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69289-271C-52B2-B0E8-8500FA98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5A501-8B2F-3567-2064-22B29748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89C6A-C045-850E-0656-59EB4EC8E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91F64-13D1-C1EF-3CC7-9DB09E78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6A9A1-70A0-2C86-A884-86F2D817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784B-E1D5-4AA6-F300-6FB24C69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5DB9C-9BD1-B2D1-DA09-8ACE70DFB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E5737-3044-B236-E5D9-D8A629A9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331A1-B22F-ADD7-6D56-3E5E0FFA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7EB2C-CE89-497C-79FB-9413D3B2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5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F73D-8026-4D2B-1236-21D9E834B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6F3F0-462D-C562-40CF-698562B43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F420-4EF0-97FC-6322-CDEB63D74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D8766-0E94-EE4D-C48A-18A620B0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1D523-1AD2-92D6-C622-839941A9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D7767-8AC3-DD8F-B7E8-B4279723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2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3057D-AC4D-34B7-BAEB-D9D5E56A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6ECB3-B0B6-1FB1-FFE8-9AD142090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7A058-EF04-B52E-6FEB-37847FFE9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8F47B-53FB-46AD-9F09-1409C2E3CBA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3746-B942-ACF8-5E5A-40AB712D9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32923-118C-B9D8-F57B-A518DB01A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A2A66-981D-441F-A278-70D2C38A7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C931FD-487B-FB4F-9663-6F1B47FCF50B}"/>
              </a:ext>
            </a:extLst>
          </p:cNvPr>
          <p:cNvSpPr/>
          <p:nvPr userDrawn="1"/>
        </p:nvSpPr>
        <p:spPr>
          <a:xfrm>
            <a:off x="0" y="6359525"/>
            <a:ext cx="12192000" cy="498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AF466-845F-25C1-2F42-A39E88937987}"/>
              </a:ext>
            </a:extLst>
          </p:cNvPr>
          <p:cNvSpPr txBox="1"/>
          <p:nvPr userDrawn="1"/>
        </p:nvSpPr>
        <p:spPr>
          <a:xfrm>
            <a:off x="4487562" y="6448811"/>
            <a:ext cx="321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EB888"/>
                </a:solidFill>
                <a:effectLst/>
                <a:uLnTx/>
                <a:uFillTx/>
                <a:latin typeface="Open Sans"/>
                <a:ea typeface="Open Sans Light" pitchFamily="2" charset="0"/>
                <a:cs typeface="Open Sans Light" pitchFamily="2" charset="0"/>
              </a:rPr>
              <a:t>FLORIDA STATE UNIVERSITY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54FDEB-39C7-AC12-C5D7-0072E4657F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77" y="109022"/>
            <a:ext cx="1123950" cy="67302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3CF2F-ADD4-6F9A-E59D-04341310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B9F1B-2C71-3B4E-A91B-8504AACA0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ED1D6-CC84-B500-5E9B-CA793480A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8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34FB6-96E0-E94F-98AA-54332C31E3E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B88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8/13/2025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EB888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A297-EF75-F329-75D5-059F83F2B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8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C646E2-5701-E245-9F49-1F595AFFA2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EB888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EB888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42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.fsu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https://hub.research.fsu.edu/" TargetMode="External"/><Relationship Id="rId4" Type="http://schemas.openxmlformats.org/officeDocument/2006/relationships/hyperlink" Target="https://odl.fsu.ed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da.fsu.edu/quicklinks/college-and-department-bylaw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da.fsu.edu/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Welcome to Florida State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>
                <a:latin typeface="+mn-lt"/>
                <a:ea typeface="Source Sans Pro" panose="020B0503030403020204" pitchFamily="34" charset="0"/>
              </a:rPr>
              <a:t>Craig Stanley</a:t>
            </a:r>
          </a:p>
          <a:p>
            <a:r>
              <a:rPr lang="en-US" sz="9600" dirty="0">
                <a:latin typeface="+mn-lt"/>
                <a:ea typeface="Source Sans Pro" panose="020B0503030403020204" pitchFamily="34" charset="0"/>
              </a:rPr>
              <a:t>Associate Vice President</a:t>
            </a:r>
          </a:p>
          <a:p>
            <a:r>
              <a:rPr lang="en-US" sz="9600" dirty="0">
                <a:latin typeface="+mn-lt"/>
                <a:ea typeface="Source Sans Pro" panose="020B0503030403020204" pitchFamily="34" charset="0"/>
              </a:rPr>
              <a:t>Office of Faculty Development &amp; Advancement </a:t>
            </a:r>
          </a:p>
          <a:p>
            <a:r>
              <a:rPr lang="en-US" sz="9600" dirty="0">
                <a:latin typeface="+mn-lt"/>
                <a:ea typeface="Source Sans Pro" panose="020B0503030403020204" pitchFamily="34" charset="0"/>
              </a:rPr>
              <a:t>August 18, 2025</a:t>
            </a:r>
          </a:p>
          <a:p>
            <a:r>
              <a:rPr lang="en-US" sz="9600" dirty="0">
                <a:latin typeface="+mn-lt"/>
                <a:ea typeface="Source Sans Pro" panose="020B0503030403020204" pitchFamily="34" charset="0"/>
              </a:rPr>
              <a:t>New Faculty Orientation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7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43"/>
          <a:stretch/>
        </p:blipFill>
        <p:spPr>
          <a:xfrm>
            <a:off x="3188970" y="147051"/>
            <a:ext cx="5408681" cy="61391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558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09A-80E8-BEC0-4A07-29DBD60E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AOR: Instruction </a:t>
            </a:r>
          </a:p>
        </p:txBody>
      </p:sp>
      <p:pic>
        <p:nvPicPr>
          <p:cNvPr id="5" name="Content Placeholder 4" descr="A screenshot of a calendar&#10;&#10;Description automatically generated">
            <a:extLst>
              <a:ext uri="{FF2B5EF4-FFF2-40B4-BE49-F238E27FC236}">
                <a16:creationId xmlns:a16="http://schemas.microsoft.com/office/drawing/2014/main" id="{9EB1B81B-90FD-5B4A-81BF-B46B6B956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56"/>
          <a:stretch/>
        </p:blipFill>
        <p:spPr>
          <a:xfrm>
            <a:off x="1487667" y="2120986"/>
            <a:ext cx="9650233" cy="2616028"/>
          </a:xfrm>
        </p:spPr>
      </p:pic>
    </p:spTree>
    <p:extLst>
      <p:ext uri="{BB962C8B-B14F-4D97-AF65-F5344CB8AC3E}">
        <p14:creationId xmlns:p14="http://schemas.microsoft.com/office/powerpoint/2010/main" val="207421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16DE-6A1E-6146-C47B-58C08D7E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AOR: Research and Creative Activity </a:t>
            </a:r>
          </a:p>
        </p:txBody>
      </p:sp>
      <p:pic>
        <p:nvPicPr>
          <p:cNvPr id="5" name="Content Placeholder 4" descr="A close up of a screen&#10;&#10;Description automatically generated">
            <a:extLst>
              <a:ext uri="{FF2B5EF4-FFF2-40B4-BE49-F238E27FC236}">
                <a16:creationId xmlns:a16="http://schemas.microsoft.com/office/drawing/2014/main" id="{5747D083-F01A-5542-3188-C8D68AC0F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676" y="2227434"/>
            <a:ext cx="9475374" cy="1271587"/>
          </a:xfrm>
        </p:spPr>
      </p:pic>
    </p:spTree>
    <p:extLst>
      <p:ext uri="{BB962C8B-B14F-4D97-AF65-F5344CB8AC3E}">
        <p14:creationId xmlns:p14="http://schemas.microsoft.com/office/powerpoint/2010/main" val="382984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3B265A9-5BE7-89CE-102B-E9076951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773"/>
            <a:ext cx="10515600" cy="1011066"/>
          </a:xfrm>
        </p:spPr>
        <p:txBody>
          <a:bodyPr/>
          <a:lstStyle/>
          <a:p>
            <a:r>
              <a:rPr lang="en-US" dirty="0"/>
              <a:t>AOR: Service </a:t>
            </a:r>
          </a:p>
        </p:txBody>
      </p:sp>
      <p:pic>
        <p:nvPicPr>
          <p:cNvPr id="5" name="Content Placeholder 4" descr="A close-up of a table&#10;&#10;Description automatically generated">
            <a:extLst>
              <a:ext uri="{FF2B5EF4-FFF2-40B4-BE49-F238E27FC236}">
                <a16:creationId xmlns:a16="http://schemas.microsoft.com/office/drawing/2014/main" id="{45866649-65B9-16F4-263F-E5D94FB2F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9481"/>
            <a:ext cx="10515600" cy="2523742"/>
          </a:xfrm>
          <a:noFill/>
        </p:spPr>
      </p:pic>
    </p:spTree>
    <p:extLst>
      <p:ext uri="{BB962C8B-B14F-4D97-AF65-F5344CB8AC3E}">
        <p14:creationId xmlns:p14="http://schemas.microsoft.com/office/powerpoint/2010/main" val="100390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Evaluations at FSU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5850" y="1591945"/>
            <a:ext cx="10353675" cy="44719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When do evaluations occur?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Annual ratings in each area of your AOR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Summary letter to include a statement on progress toward promotion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Who contributes to your evaluation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Chair/Supervisor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Indirect Supervisors 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Faculty Evaluation Committees*</a:t>
            </a:r>
          </a:p>
          <a:p>
            <a:pPr lvl="1"/>
            <a:endParaRPr lang="en-US" dirty="0">
              <a:solidFill>
                <a:schemeClr val="bg2"/>
              </a:solidFill>
              <a:latin typeface="+mn-lt"/>
              <a:ea typeface="Source Sans Pro" panose="020B0503030403020204" pitchFamily="34" charset="0"/>
            </a:endParaRPr>
          </a:p>
          <a:p>
            <a:pPr lvl="1"/>
            <a:endParaRPr lang="en-US" dirty="0">
              <a:solidFill>
                <a:schemeClr val="bg2"/>
              </a:solidFill>
              <a:latin typeface="+mn-lt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2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18B32-045D-6986-C87C-147637FB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89" y="2178005"/>
            <a:ext cx="9065237" cy="3125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FA226-FD68-5E70-1F89-8DC3D504A500}"/>
              </a:ext>
            </a:extLst>
          </p:cNvPr>
          <p:cNvSpPr txBox="1"/>
          <p:nvPr/>
        </p:nvSpPr>
        <p:spPr>
          <a:xfrm>
            <a:off x="1223889" y="785039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SemiBold"/>
                <a:ea typeface="+mj-ea"/>
                <a:cs typeface="Times New Roman" panose="02020603050405020304" pitchFamily="18" charset="0"/>
              </a:rPr>
              <a:t>Evaluation Ratings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7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376555"/>
            <a:ext cx="9357360" cy="1349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Your Role in Faculty Evaluations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E979C3A-9BC4-4D1D-9F33-BE549C5D448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731293"/>
              </p:ext>
            </p:extLst>
          </p:nvPr>
        </p:nvGraphicFramePr>
        <p:xfrm>
          <a:off x="1908810" y="2120583"/>
          <a:ext cx="7764463" cy="330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568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A34244-0B88-931B-4AE3-AEEE2D92C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Promotion Process and Timeline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0FBA1B1-B608-B29B-745B-FE9AB7D593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38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Pursuit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353675" cy="3695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Hiring &amp; promotion decisions are the most important decisions we make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Hired with the expectation that you will excel in your area of specialization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Our commitment to you: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Support for specialization (e.g. supervision and mentorship)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Positive work environment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Constructive, timely feedback on your progress toward promotion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2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0A2F-6724-8C9B-34BF-53B3CE83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at FSU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FAD1A-8376-D305-1384-95B268D9BEDC}"/>
              </a:ext>
            </a:extLst>
          </p:cNvPr>
          <p:cNvSpPr txBox="1"/>
          <p:nvPr/>
        </p:nvSpPr>
        <p:spPr>
          <a:xfrm>
            <a:off x="838199" y="1837538"/>
            <a:ext cx="10608325" cy="2462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"/>
                <a:ea typeface="Source Sans Pro" panose="020B0503030403020204" pitchFamily="34" charset="0"/>
                <a:cs typeface="Times New Roman" panose="02020603050405020304" pitchFamily="18" charset="0"/>
              </a:rPr>
              <a:t>Who evaluates you for promotion?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"/>
                <a:ea typeface="Source Sans Pro" panose="020B0503030403020204" pitchFamily="34" charset="0"/>
                <a:cs typeface="Times New Roman" panose="02020603050405020304" pitchFamily="18" charset="0"/>
              </a:rPr>
              <a:t>Specialized faculty in your academic unit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"/>
                <a:ea typeface="Source Sans Pro" panose="020B0503030403020204" pitchFamily="34" charset="0"/>
                <a:cs typeface="Times New Roman" panose="02020603050405020304" pitchFamily="18" charset="0"/>
              </a:rPr>
              <a:t>Department Committee &amp; Chair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"/>
                <a:ea typeface="Source Sans Pro" panose="020B0503030403020204" pitchFamily="34" charset="0"/>
                <a:cs typeface="Times New Roman" panose="02020603050405020304" pitchFamily="18" charset="0"/>
              </a:rPr>
              <a:t>College Committee &amp; Dean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"/>
                <a:ea typeface="Source Sans Pro" panose="020B0503030403020204" pitchFamily="34" charset="0"/>
                <a:cs typeface="Times New Roman" panose="02020603050405020304" pitchFamily="18" charset="0"/>
              </a:rPr>
              <a:t>OFDA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82F40"/>
              </a:solidFill>
              <a:effectLst/>
              <a:uLnTx/>
              <a:uFillTx/>
              <a:latin typeface="Open Sans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"/>
                <a:ea typeface="Source Sans Pro" panose="020B0503030403020204" pitchFamily="34" charset="0"/>
                <a:cs typeface="Times New Roman" panose="02020603050405020304" pitchFamily="18" charset="0"/>
              </a:rPr>
              <a:t>President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7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E56C-8FF5-4997-87C2-5D1CD38A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756D98-F95D-4887-BE0C-E008AB7EFA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2940" y="1981200"/>
            <a:ext cx="10353675" cy="36957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Office of Faculty Development &amp; Advancement</a:t>
            </a:r>
          </a:p>
          <a:p>
            <a:r>
              <a:rPr lang="en-US" sz="24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Types of FSU Faculty</a:t>
            </a:r>
          </a:p>
          <a:p>
            <a:r>
              <a:rPr lang="en-US" sz="24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Assignment of Responsibilities (AORs)</a:t>
            </a:r>
          </a:p>
          <a:p>
            <a:r>
              <a:rPr lang="en-US" sz="24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Faculty Evaluations</a:t>
            </a:r>
          </a:p>
          <a:p>
            <a:r>
              <a:rPr lang="en-US" sz="24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Promotion Process</a:t>
            </a:r>
          </a:p>
        </p:txBody>
      </p:sp>
    </p:spTree>
    <p:extLst>
      <p:ext uri="{BB962C8B-B14F-4D97-AF65-F5344CB8AC3E}">
        <p14:creationId xmlns:p14="http://schemas.microsoft.com/office/powerpoint/2010/main" val="235629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D16C0-3624-58D4-D8D1-6F3BDD9E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Promotion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A40AE8-DBC8-0325-17B7-5A306445C369}"/>
              </a:ext>
            </a:extLst>
          </p:cNvPr>
          <p:cNvSpPr txBox="1"/>
          <p:nvPr/>
        </p:nvSpPr>
        <p:spPr>
          <a:xfrm>
            <a:off x="1248032" y="1480623"/>
            <a:ext cx="7973197" cy="4550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2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Promotion decisions for specialized faculty will take into account the following:</a:t>
            </a:r>
          </a:p>
          <a:p>
            <a:pPr marL="40005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Annual evaluations</a:t>
            </a:r>
          </a:p>
          <a:p>
            <a:pPr marL="40005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Annual assignments</a:t>
            </a:r>
          </a:p>
          <a:p>
            <a:pPr marL="40005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Fulfillment of the department/unit written promotion criteria in relation to the assignment</a:t>
            </a:r>
          </a:p>
          <a:p>
            <a:pPr marL="400050" marR="0" lvl="0" indent="-228600" defTabSz="9144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Evidence of sustained effectiveness relative to opportunity and according to assignment</a:t>
            </a:r>
          </a:p>
          <a:p>
            <a:pPr marL="171450" marR="0" lvl="0" defTabSz="9144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2"/>
                </a:solidFill>
                <a:ea typeface="Source Sans Pro" panose="020B0503030403020204" pitchFamily="34" charset="0"/>
                <a:cs typeface="Times New Roman" panose="02020603050405020304" pitchFamily="18" charset="0"/>
              </a:rPr>
              <a:t>Specialized faculty are typically eligible for consideration during their fifth year of service</a:t>
            </a:r>
          </a:p>
        </p:txBody>
      </p:sp>
    </p:spTree>
    <p:extLst>
      <p:ext uri="{BB962C8B-B14F-4D97-AF65-F5344CB8AC3E}">
        <p14:creationId xmlns:p14="http://schemas.microsoft.com/office/powerpoint/2010/main" val="269118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You Can (and Should)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32342"/>
            <a:ext cx="10353675" cy="36957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/>
                </a:solidFill>
                <a:latin typeface="+mn-lt"/>
              </a:rPr>
              <a:t>Ask about your unit’s expectations of you and the criteria they most value in evaluating faculty performance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</a:rPr>
              <a:t>Talk to colleagues in your department/college to learn more about the process in your academic unit 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</a:rPr>
              <a:t>Take advantage of workshops and consultations offered by our  </a:t>
            </a:r>
            <a:r>
              <a:rPr lang="en-US" dirty="0">
                <a:solidFill>
                  <a:schemeClr val="bg2"/>
                </a:solidFill>
                <a:latin typeface="+mn-lt"/>
                <a:hlinkClick r:id="rId3"/>
              </a:rPr>
              <a:t>Center for Advancement of Teaching (CAT)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and </a:t>
            </a:r>
            <a:r>
              <a:rPr lang="en-US" dirty="0">
                <a:solidFill>
                  <a:schemeClr val="bg2"/>
                </a:solidFill>
                <a:latin typeface="+mn-lt"/>
                <a:hlinkClick r:id="rId4"/>
              </a:rPr>
              <a:t>Office of Digital Learning</a:t>
            </a:r>
            <a:endParaRPr lang="en-US" dirty="0">
              <a:solidFill>
                <a:schemeClr val="bg2"/>
              </a:solidFill>
              <a:latin typeface="+mn-lt"/>
            </a:endParaRPr>
          </a:p>
          <a:p>
            <a:r>
              <a:rPr lang="en-US" dirty="0">
                <a:solidFill>
                  <a:schemeClr val="bg2"/>
                </a:solidFill>
                <a:latin typeface="+mn-lt"/>
              </a:rPr>
              <a:t>Check out the </a:t>
            </a:r>
            <a:r>
              <a:rPr lang="en-US" dirty="0">
                <a:solidFill>
                  <a:schemeClr val="bg2"/>
                </a:solidFill>
                <a:latin typeface="+mn-lt"/>
                <a:hlinkClick r:id="rId5"/>
              </a:rPr>
              <a:t>Research Knowledge Center and Support Hub</a:t>
            </a:r>
            <a:endParaRPr lang="en-US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A93C52-29EE-4208-9198-05A4780F4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4876538"/>
            <a:ext cx="3130550" cy="13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5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Maximize</a:t>
            </a:r>
            <a:r>
              <a:rPr lang="en-US" baseline="0" dirty="0"/>
              <a:t> Your Success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90688"/>
            <a:ext cx="10353675" cy="36957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Stay focused on your goals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Maintain connections with leaders in your field of study  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Seek mentors 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Protect your time (but say yes to projects/tasks that will advance your career)</a:t>
            </a:r>
          </a:p>
          <a:p>
            <a:r>
              <a:rPr lang="en-US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If you say you’re going to do something, do it well and on time</a:t>
            </a:r>
          </a:p>
        </p:txBody>
      </p:sp>
    </p:spTree>
    <p:extLst>
      <p:ext uri="{BB962C8B-B14F-4D97-AF65-F5344CB8AC3E}">
        <p14:creationId xmlns:p14="http://schemas.microsoft.com/office/powerpoint/2010/main" val="206281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glad you’re here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70" y="2228215"/>
            <a:ext cx="4689475" cy="3200400"/>
          </a:xfrm>
        </p:spPr>
      </p:pic>
    </p:spTree>
    <p:extLst>
      <p:ext uri="{BB962C8B-B14F-4D97-AF65-F5344CB8AC3E}">
        <p14:creationId xmlns:p14="http://schemas.microsoft.com/office/powerpoint/2010/main" val="299465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75" y="1270025"/>
            <a:ext cx="5494598" cy="4560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0439" y="2984985"/>
            <a:ext cx="192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Faculty Awards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37573" y="3556908"/>
            <a:ext cx="267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New Majors, Degrees and Certificates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184" y="1217857"/>
            <a:ext cx="278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Academic Policies &amp; Student Grievances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8708" y="1347048"/>
            <a:ext cx="214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Faculty Employment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5988" y="2002688"/>
            <a:ext cx="2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Faculty Senate Liaison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5225" y="5075814"/>
            <a:ext cx="155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Faculty Grievances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6107" y="2158005"/>
            <a:ext cx="254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Promotion &amp; Tenure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3880" y="2572352"/>
            <a:ext cx="254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Curriculum Development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3315" y="3794762"/>
            <a:ext cx="206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Sabbaticals &amp;</a:t>
            </a:r>
          </a:p>
          <a:p>
            <a:r>
              <a:rPr lang="en-US" sz="1800" dirty="0">
                <a:solidFill>
                  <a:schemeClr val="bg2"/>
                </a:solidFill>
              </a:rPr>
              <a:t>Leaves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2111" y="5678383"/>
            <a:ext cx="266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Student Academic Honor Policy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45988" y="4486634"/>
            <a:ext cx="2541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College </a:t>
            </a:r>
            <a:r>
              <a:rPr lang="en-US" dirty="0">
                <a:solidFill>
                  <a:schemeClr val="bg2"/>
                </a:solidFill>
              </a:rPr>
              <a:t>&amp; </a:t>
            </a:r>
            <a:r>
              <a:rPr lang="en-US" sz="1800" dirty="0">
                <a:solidFill>
                  <a:schemeClr val="bg2"/>
                </a:solidFill>
              </a:rPr>
              <a:t>Department Bylaws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256" y="5309051"/>
            <a:ext cx="227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Instructor Credentialing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71AAD-2C21-4DE3-872B-C062DF71E5EB}"/>
              </a:ext>
            </a:extLst>
          </p:cNvPr>
          <p:cNvSpPr txBox="1"/>
          <p:nvPr/>
        </p:nvSpPr>
        <p:spPr>
          <a:xfrm>
            <a:off x="2742483" y="500028"/>
            <a:ext cx="7038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hlinkClick r:id="rId4"/>
              </a:rPr>
              <a:t>OFFICE OF FACULTY DEVELOPMENT &amp; ADVANCEMENT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3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D394-014B-C844-8B67-F767CF0E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of Faculty Development and Advancement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8383C-0B91-3021-E431-22E0659D6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OFDA Website </a:t>
            </a:r>
            <a:r>
              <a:rPr lang="en-US" dirty="0">
                <a:latin typeface="+mn-lt"/>
                <a:hlinkClick r:id="rId2"/>
              </a:rPr>
              <a:t>https://fda.fsu.edu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Academic Resources</a:t>
            </a:r>
          </a:p>
          <a:p>
            <a:r>
              <a:rPr lang="en-US" dirty="0">
                <a:latin typeface="+mn-lt"/>
              </a:rPr>
              <a:t>Development </a:t>
            </a:r>
          </a:p>
          <a:p>
            <a:r>
              <a:rPr lang="en-US" dirty="0">
                <a:latin typeface="+mn-lt"/>
              </a:rPr>
              <a:t>Employment </a:t>
            </a:r>
          </a:p>
          <a:p>
            <a:r>
              <a:rPr lang="en-US" dirty="0">
                <a:latin typeface="+mn-lt"/>
              </a:rPr>
              <a:t>Recognition </a:t>
            </a:r>
          </a:p>
          <a:p>
            <a:r>
              <a:rPr lang="en-US" dirty="0">
                <a:latin typeface="+mn-lt"/>
              </a:rPr>
              <a:t>Special Events</a:t>
            </a:r>
          </a:p>
          <a:p>
            <a:r>
              <a:rPr lang="en-US" dirty="0">
                <a:latin typeface="+mn-lt"/>
              </a:rPr>
              <a:t>Leadership Toolkit </a:t>
            </a:r>
          </a:p>
          <a:p>
            <a:r>
              <a:rPr lang="en-US" dirty="0">
                <a:latin typeface="+mn-lt"/>
              </a:rPr>
              <a:t>Faculty Handbook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3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8">
            <a:extLst>
              <a:ext uri="{FF2B5EF4-FFF2-40B4-BE49-F238E27FC236}">
                <a16:creationId xmlns:a16="http://schemas.microsoft.com/office/drawing/2014/main" id="{9CE705B6-21AB-40E6-97AB-0697B1F11A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11642" b="2"/>
          <a:stretch/>
        </p:blipFill>
        <p:spPr>
          <a:xfrm>
            <a:off x="1658245" y="2030"/>
            <a:ext cx="8491595" cy="6366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CB04D-167D-4984-9EC3-3947EAED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FSU Faculty Types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1286E43-6FD8-4E23-86DB-76F1607135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7260" y="1655446"/>
            <a:ext cx="7766050" cy="421322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General (Tenured/Tenure-Earning) 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Assistant, Associate, Full Professors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Teaching + Research/Creative Works + Service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Raises with each promotion</a:t>
            </a:r>
            <a:endParaRPr lang="en-US" sz="2400" dirty="0">
              <a:solidFill>
                <a:srgbClr val="FFC000"/>
              </a:solidFill>
              <a:latin typeface="+mn-lt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Specialized (Non-Tenure Earning)</a:t>
            </a:r>
          </a:p>
          <a:p>
            <a:pPr lvl="1"/>
            <a:r>
              <a:rPr lang="en-US" sz="2400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Duties </a:t>
            </a:r>
            <a:r>
              <a:rPr lang="en-US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focused on a specialty</a:t>
            </a:r>
            <a:endParaRPr lang="en-US" sz="2400" dirty="0">
              <a:solidFill>
                <a:srgbClr val="FFC000"/>
              </a:solidFill>
              <a:latin typeface="+mn-lt"/>
              <a:ea typeface="Source Sans Pro" panose="020B0503030403020204" pitchFamily="34" charset="0"/>
            </a:endParaRPr>
          </a:p>
          <a:p>
            <a:pPr lvl="1"/>
            <a:r>
              <a:rPr lang="en-US" sz="2400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Career ladder: Levels I, II, III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Promotional Raises equivalent to General Faculty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+mn-lt"/>
                <a:ea typeface="Source Sans Pro" panose="020B0503030403020204" pitchFamily="34" charset="0"/>
              </a:rPr>
              <a:t>Multi-Year contracts with promotion</a:t>
            </a:r>
          </a:p>
          <a:p>
            <a:pPr lvl="1"/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6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</a:rPr>
              <a:t>Specialized Faculty Tracks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E591FC3-4DA8-4A03-9B89-C2AF61C4FB3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94724303"/>
              </p:ext>
            </p:extLst>
          </p:nvPr>
        </p:nvGraphicFramePr>
        <p:xfrm>
          <a:off x="1530668" y="1383030"/>
          <a:ext cx="6424612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776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40A49-5405-DED7-BF43-1E590231C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7" y="399084"/>
            <a:ext cx="9777046" cy="58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720E4-C476-3922-81BB-BB0F065D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07" y="365260"/>
            <a:ext cx="9833316" cy="59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8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8A2E99-0C07-125D-FC2E-331D35385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309" y="3429000"/>
            <a:ext cx="9712569" cy="275274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Assignment of Responsibilities &amp;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Faculty Evaluation </a:t>
            </a:r>
          </a:p>
        </p:txBody>
      </p:sp>
    </p:spTree>
    <p:extLst>
      <p:ext uri="{BB962C8B-B14F-4D97-AF65-F5344CB8AC3E}">
        <p14:creationId xmlns:p14="http://schemas.microsoft.com/office/powerpoint/2010/main" val="36721847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SU_Creative_Theme">
  <a:themeElements>
    <a:clrScheme name="FSU">
      <a:dk1>
        <a:srgbClr val="000000"/>
      </a:dk1>
      <a:lt1>
        <a:srgbClr val="FFFFFF"/>
      </a:lt1>
      <a:dk2>
        <a:srgbClr val="782F40"/>
      </a:dk2>
      <a:lt2>
        <a:srgbClr val="E7E6E6"/>
      </a:lt2>
      <a:accent1>
        <a:srgbClr val="782F40"/>
      </a:accent1>
      <a:accent2>
        <a:srgbClr val="CEB888"/>
      </a:accent2>
      <a:accent3>
        <a:srgbClr val="415563"/>
      </a:accent3>
      <a:accent4>
        <a:srgbClr val="5BB8B2"/>
      </a:accent4>
      <a:accent5>
        <a:srgbClr val="FFC72C"/>
      </a:accent5>
      <a:accent6>
        <a:srgbClr val="A6192E"/>
      </a:accent6>
      <a:hlink>
        <a:srgbClr val="782F40"/>
      </a:hlink>
      <a:folHlink>
        <a:srgbClr val="00000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SU_Presentation_Institutional_White" id="{84FCCFD1-B201-F942-91C2-CAD460CE67FF}" vid="{1059FDFA-A5A1-7C49-871D-843CF72958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8A144E7C77334D97F780776E91F497" ma:contentTypeVersion="18" ma:contentTypeDescription="Create a new document." ma:contentTypeScope="" ma:versionID="e58727cd170eadcacd237bfc3b4ee9d4">
  <xsd:schema xmlns:xsd="http://www.w3.org/2001/XMLSchema" xmlns:xs="http://www.w3.org/2001/XMLSchema" xmlns:p="http://schemas.microsoft.com/office/2006/metadata/properties" xmlns:ns2="9f4e1a07-8b84-45be-bb8c-a4e0d092b921" xmlns:ns3="67aa5433-2597-4bc5-93b8-b6ee9f1bd362" targetNamespace="http://schemas.microsoft.com/office/2006/metadata/properties" ma:root="true" ma:fieldsID="5cca549f3a1b4ead7b96f41adf8028d3" ns2:_="" ns3:_="">
    <xsd:import namespace="9f4e1a07-8b84-45be-bb8c-a4e0d092b921"/>
    <xsd:import namespace="67aa5433-2597-4bc5-93b8-b6ee9f1bd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e1a07-8b84-45be-bb8c-a4e0d092b9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5433-2597-4bc5-93b8-b6ee9f1bd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cdbe19b-41a5-4e59-bdc4-55eed4b21e34}" ma:internalName="TaxCatchAll" ma:showField="CatchAllData" ma:web="67aa5433-2597-4bc5-93b8-b6ee9f1bd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4e1a07-8b84-45be-bb8c-a4e0d092b921">
      <Terms xmlns="http://schemas.microsoft.com/office/infopath/2007/PartnerControls"/>
    </lcf76f155ced4ddcb4097134ff3c332f>
    <TaxCatchAll xmlns="67aa5433-2597-4bc5-93b8-b6ee9f1bd362" xsi:nil="true"/>
  </documentManagement>
</p:properties>
</file>

<file path=customXml/itemProps1.xml><?xml version="1.0" encoding="utf-8"?>
<ds:datastoreItem xmlns:ds="http://schemas.openxmlformats.org/officeDocument/2006/customXml" ds:itemID="{7DC97EE2-A52A-446E-8A76-BDC827F074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2D351-F5B7-4106-8679-A678067ED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4e1a07-8b84-45be-bb8c-a4e0d092b921"/>
    <ds:schemaRef ds:uri="67aa5433-2597-4bc5-93b8-b6ee9f1bd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928D2D-96DA-45A4-9E08-FA9976E88C71}">
  <ds:schemaRefs>
    <ds:schemaRef ds:uri="cce9fbe8-e2ac-4011-9dff-b94b6a4fdceb"/>
    <ds:schemaRef ds:uri="http://schemas.microsoft.com/office/2006/documentManagement/types"/>
    <ds:schemaRef ds:uri="http://schemas.microsoft.com/office/infopath/2007/PartnerControls"/>
    <ds:schemaRef ds:uri="2a97cd30-65f2-4c3e-84f4-b28123b56819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9f4e1a07-8b84-45be-bb8c-a4e0d092b921"/>
    <ds:schemaRef ds:uri="67aa5433-2597-4bc5-93b8-b6ee9f1bd362"/>
  </ds:schemaRefs>
</ds:datastoreItem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1379</TotalTime>
  <Words>775</Words>
  <Application>Microsoft Office PowerPoint</Application>
  <PresentationFormat>Widescreen</PresentationFormat>
  <Paragraphs>125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Open Sans</vt:lpstr>
      <vt:lpstr>Open Sans SemiBold</vt:lpstr>
      <vt:lpstr>Source Sans Pro</vt:lpstr>
      <vt:lpstr>Times New Roman</vt:lpstr>
      <vt:lpstr>Custom Design</vt:lpstr>
      <vt:lpstr>FSU_Creative_Theme</vt:lpstr>
      <vt:lpstr>Welcome to Florida State University</vt:lpstr>
      <vt:lpstr>Overview</vt:lpstr>
      <vt:lpstr>PowerPoint Presentation</vt:lpstr>
      <vt:lpstr>Office of Faculty Development and Advancement </vt:lpstr>
      <vt:lpstr>FSU Faculty Types</vt:lpstr>
      <vt:lpstr>Specialized Faculty Tracks</vt:lpstr>
      <vt:lpstr>PowerPoint Presentation</vt:lpstr>
      <vt:lpstr>PowerPoint Presentation</vt:lpstr>
      <vt:lpstr>Assignment of Responsibilities &amp;  Faculty Evaluation </vt:lpstr>
      <vt:lpstr>PowerPoint Presentation</vt:lpstr>
      <vt:lpstr>AOR: Instruction </vt:lpstr>
      <vt:lpstr>AOR: Research and Creative Activity </vt:lpstr>
      <vt:lpstr>AOR: Service </vt:lpstr>
      <vt:lpstr>Faculty Evaluations at FSU</vt:lpstr>
      <vt:lpstr>PowerPoint Presentation</vt:lpstr>
      <vt:lpstr>Your Role in Faculty Evaluations</vt:lpstr>
      <vt:lpstr>Promotion Process and Timeline </vt:lpstr>
      <vt:lpstr>Pursuit Of Excellence</vt:lpstr>
      <vt:lpstr>Promotion at FSU</vt:lpstr>
      <vt:lpstr>Criteria for Promotion</vt:lpstr>
      <vt:lpstr>What You Can (and Should) Do Now</vt:lpstr>
      <vt:lpstr>How to Maximize Your Success </vt:lpstr>
      <vt:lpstr>So glad you’re here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evaluation, Promotion &amp; Tenure</dc:title>
  <dc:creator>Kistner, Janet</dc:creator>
  <cp:lastModifiedBy>Melissa Crawford</cp:lastModifiedBy>
  <cp:revision>42</cp:revision>
  <cp:lastPrinted>2018-03-23T20:48:28Z</cp:lastPrinted>
  <dcterms:created xsi:type="dcterms:W3CDTF">2017-03-27T18:17:43Z</dcterms:created>
  <dcterms:modified xsi:type="dcterms:W3CDTF">2025-08-13T13:58:08Z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0x010100BF8A144E7C77334D97F780776E91F497</vt:lpwstr>
  </property>
  <property fmtid="{D5CDD505-2E9C-101B-9397-08002B2CF9AE}" pid="3" name="MediaServiceImageTags">
    <vt:lpwstr/>
  </property>
</Properties>
</file>