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27"/>
  </p:notesMasterIdLst>
  <p:handoutMasterIdLst>
    <p:handoutMasterId r:id="rId28"/>
  </p:handoutMasterIdLst>
  <p:sldIdLst>
    <p:sldId id="256" r:id="rId5"/>
    <p:sldId id="275" r:id="rId6"/>
    <p:sldId id="264" r:id="rId7"/>
    <p:sldId id="261" r:id="rId8"/>
    <p:sldId id="278" r:id="rId9"/>
    <p:sldId id="279" r:id="rId10"/>
    <p:sldId id="266" r:id="rId11"/>
    <p:sldId id="263" r:id="rId12"/>
    <p:sldId id="272" r:id="rId13"/>
    <p:sldId id="273" r:id="rId14"/>
    <p:sldId id="280" r:id="rId15"/>
    <p:sldId id="258" r:id="rId16"/>
    <p:sldId id="287" r:id="rId17"/>
    <p:sldId id="277" r:id="rId18"/>
    <p:sldId id="274" r:id="rId19"/>
    <p:sldId id="286" r:id="rId20"/>
    <p:sldId id="281" r:id="rId21"/>
    <p:sldId id="282" r:id="rId22"/>
    <p:sldId id="283" r:id="rId23"/>
    <p:sldId id="288" r:id="rId24"/>
    <p:sldId id="284" r:id="rId25"/>
    <p:sldId id="285"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F69AA3-1294-688C-A35C-44ABB6E0F877}" name="Melissa Crawford" initials="MC" userId="Melissa Crawfor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5EA40-5EDE-476A-8FC9-E707AEF6FBA9}" v="5" dt="2024-03-25T15:00:32.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221" autoAdjust="0"/>
  </p:normalViewPr>
  <p:slideViewPr>
    <p:cSldViewPr snapToGrid="0">
      <p:cViewPr varScale="1">
        <p:scale>
          <a:sx n="89" d="100"/>
          <a:sy n="89" d="100"/>
        </p:scale>
        <p:origin x="250"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Hockin" userId="9c75d213-ecc0-4ac3-afb1-1d2d4b458205" providerId="ADAL" clId="{90658DD8-951C-4147-B7B6-B527040C2B21}"/>
    <pc:docChg chg="modSld">
      <pc:chgData name="Angela Hockin" userId="9c75d213-ecc0-4ac3-afb1-1d2d4b458205" providerId="ADAL" clId="{90658DD8-951C-4147-B7B6-B527040C2B21}" dt="2024-03-07T18:08:38.162" v="32" actId="20577"/>
      <pc:docMkLst>
        <pc:docMk/>
      </pc:docMkLst>
      <pc:sldChg chg="modSp mod">
        <pc:chgData name="Angela Hockin" userId="9c75d213-ecc0-4ac3-afb1-1d2d4b458205" providerId="ADAL" clId="{90658DD8-951C-4147-B7B6-B527040C2B21}" dt="2024-03-07T18:08:38.162" v="32" actId="20577"/>
        <pc:sldMkLst>
          <pc:docMk/>
          <pc:sldMk cId="4161171740" sldId="256"/>
        </pc:sldMkLst>
        <pc:spChg chg="mod">
          <ac:chgData name="Angela Hockin" userId="9c75d213-ecc0-4ac3-afb1-1d2d4b458205" providerId="ADAL" clId="{90658DD8-951C-4147-B7B6-B527040C2B21}" dt="2024-03-07T18:08:38.162" v="32" actId="20577"/>
          <ac:spMkLst>
            <pc:docMk/>
            <pc:sldMk cId="4161171740" sldId="256"/>
            <ac:spMk id="3" creationId="{00000000-0000-0000-0000-000000000000}"/>
          </ac:spMkLst>
        </pc:spChg>
      </pc:sldChg>
      <pc:sldChg chg="modSp mod">
        <pc:chgData name="Angela Hockin" userId="9c75d213-ecc0-4ac3-afb1-1d2d4b458205" providerId="ADAL" clId="{90658DD8-951C-4147-B7B6-B527040C2B21}" dt="2024-03-07T18:03:45.569" v="6" actId="207"/>
        <pc:sldMkLst>
          <pc:docMk/>
          <pc:sldMk cId="376287719" sldId="281"/>
        </pc:sldMkLst>
        <pc:spChg chg="mod">
          <ac:chgData name="Angela Hockin" userId="9c75d213-ecc0-4ac3-afb1-1d2d4b458205" providerId="ADAL" clId="{90658DD8-951C-4147-B7B6-B527040C2B21}" dt="2024-03-07T18:03:41.456" v="5" actId="207"/>
          <ac:spMkLst>
            <pc:docMk/>
            <pc:sldMk cId="376287719" sldId="281"/>
            <ac:spMk id="2" creationId="{03E630CD-1AEC-46F9-A795-DC22AD97E979}"/>
          </ac:spMkLst>
        </pc:spChg>
        <pc:spChg chg="mod">
          <ac:chgData name="Angela Hockin" userId="9c75d213-ecc0-4ac3-afb1-1d2d4b458205" providerId="ADAL" clId="{90658DD8-951C-4147-B7B6-B527040C2B21}" dt="2024-03-07T18:03:45.569" v="6" actId="207"/>
          <ac:spMkLst>
            <pc:docMk/>
            <pc:sldMk cId="376287719" sldId="281"/>
            <ac:spMk id="3" creationId="{C003939E-0646-435D-9047-D38F366B4C90}"/>
          </ac:spMkLst>
        </pc:spChg>
      </pc:sldChg>
      <pc:sldChg chg="modSp mod">
        <pc:chgData name="Angela Hockin" userId="9c75d213-ecc0-4ac3-afb1-1d2d4b458205" providerId="ADAL" clId="{90658DD8-951C-4147-B7B6-B527040C2B21}" dt="2024-03-07T18:04:02.751" v="9" actId="207"/>
        <pc:sldMkLst>
          <pc:docMk/>
          <pc:sldMk cId="2090482705" sldId="282"/>
        </pc:sldMkLst>
        <pc:spChg chg="mod">
          <ac:chgData name="Angela Hockin" userId="9c75d213-ecc0-4ac3-afb1-1d2d4b458205" providerId="ADAL" clId="{90658DD8-951C-4147-B7B6-B527040C2B21}" dt="2024-03-07T18:04:02.751" v="9" actId="207"/>
          <ac:spMkLst>
            <pc:docMk/>
            <pc:sldMk cId="2090482705" sldId="282"/>
            <ac:spMk id="2" creationId="{D649A61B-ED07-455E-B71B-2D4657638FEA}"/>
          </ac:spMkLst>
        </pc:spChg>
        <pc:spChg chg="mod">
          <ac:chgData name="Angela Hockin" userId="9c75d213-ecc0-4ac3-afb1-1d2d4b458205" providerId="ADAL" clId="{90658DD8-951C-4147-B7B6-B527040C2B21}" dt="2024-03-07T18:03:55.760" v="8" actId="207"/>
          <ac:spMkLst>
            <pc:docMk/>
            <pc:sldMk cId="2090482705" sldId="282"/>
            <ac:spMk id="3" creationId="{6BD4561A-4169-4118-87DD-437CD93FCAB4}"/>
          </ac:spMkLst>
        </pc:spChg>
      </pc:sldChg>
      <pc:sldChg chg="modSp mod">
        <pc:chgData name="Angela Hockin" userId="9c75d213-ecc0-4ac3-afb1-1d2d4b458205" providerId="ADAL" clId="{90658DD8-951C-4147-B7B6-B527040C2B21}" dt="2024-03-07T18:04:58.614" v="19" actId="207"/>
        <pc:sldMkLst>
          <pc:docMk/>
          <pc:sldMk cId="354546481" sldId="283"/>
        </pc:sldMkLst>
        <pc:spChg chg="mod">
          <ac:chgData name="Angela Hockin" userId="9c75d213-ecc0-4ac3-afb1-1d2d4b458205" providerId="ADAL" clId="{90658DD8-951C-4147-B7B6-B527040C2B21}" dt="2024-03-07T18:04:58.614" v="19" actId="207"/>
          <ac:spMkLst>
            <pc:docMk/>
            <pc:sldMk cId="354546481" sldId="283"/>
            <ac:spMk id="2" creationId="{E6EA5469-FA90-44C4-93D9-E8D587117EAE}"/>
          </ac:spMkLst>
        </pc:spChg>
      </pc:sldChg>
      <pc:sldChg chg="modSp mod">
        <pc:chgData name="Angela Hockin" userId="9c75d213-ecc0-4ac3-afb1-1d2d4b458205" providerId="ADAL" clId="{90658DD8-951C-4147-B7B6-B527040C2B21}" dt="2024-03-07T18:04:14.449" v="11" actId="207"/>
        <pc:sldMkLst>
          <pc:docMk/>
          <pc:sldMk cId="3778098560" sldId="284"/>
        </pc:sldMkLst>
        <pc:spChg chg="mod">
          <ac:chgData name="Angela Hockin" userId="9c75d213-ecc0-4ac3-afb1-1d2d4b458205" providerId="ADAL" clId="{90658DD8-951C-4147-B7B6-B527040C2B21}" dt="2024-03-07T18:04:14.449" v="11" actId="207"/>
          <ac:spMkLst>
            <pc:docMk/>
            <pc:sldMk cId="3778098560" sldId="284"/>
            <ac:spMk id="2" creationId="{DE5A8DAB-EE7E-496D-909D-97C67B86E2AA}"/>
          </ac:spMkLst>
        </pc:spChg>
        <pc:spChg chg="mod">
          <ac:chgData name="Angela Hockin" userId="9c75d213-ecc0-4ac3-afb1-1d2d4b458205" providerId="ADAL" clId="{90658DD8-951C-4147-B7B6-B527040C2B21}" dt="2024-03-07T18:04:10.627" v="10" actId="207"/>
          <ac:spMkLst>
            <pc:docMk/>
            <pc:sldMk cId="3778098560" sldId="284"/>
            <ac:spMk id="3" creationId="{139CB126-B391-4906-9388-6DF64FE2F626}"/>
          </ac:spMkLst>
        </pc:spChg>
      </pc:sldChg>
      <pc:sldChg chg="modSp mod">
        <pc:chgData name="Angela Hockin" userId="9c75d213-ecc0-4ac3-afb1-1d2d4b458205" providerId="ADAL" clId="{90658DD8-951C-4147-B7B6-B527040C2B21}" dt="2024-03-07T18:04:45.098" v="18" actId="207"/>
        <pc:sldMkLst>
          <pc:docMk/>
          <pc:sldMk cId="3816943578" sldId="285"/>
        </pc:sldMkLst>
        <pc:spChg chg="mod">
          <ac:chgData name="Angela Hockin" userId="9c75d213-ecc0-4ac3-afb1-1d2d4b458205" providerId="ADAL" clId="{90658DD8-951C-4147-B7B6-B527040C2B21}" dt="2024-03-07T18:04:45.098" v="18" actId="207"/>
          <ac:spMkLst>
            <pc:docMk/>
            <pc:sldMk cId="3816943578" sldId="285"/>
            <ac:spMk id="6" creationId="{2A099FC2-EE43-497A-8A96-8E03FF3D5D8C}"/>
          </ac:spMkLst>
        </pc:spChg>
        <pc:spChg chg="mod">
          <ac:chgData name="Angela Hockin" userId="9c75d213-ecc0-4ac3-afb1-1d2d4b458205" providerId="ADAL" clId="{90658DD8-951C-4147-B7B6-B527040C2B21}" dt="2024-03-07T18:04:41.657" v="17" actId="207"/>
          <ac:spMkLst>
            <pc:docMk/>
            <pc:sldMk cId="3816943578" sldId="285"/>
            <ac:spMk id="7" creationId="{BAF048D1-D558-4E65-809F-190C8407AD59}"/>
          </ac:spMkLst>
        </pc:spChg>
      </pc:sldChg>
      <pc:sldChg chg="modSp mod">
        <pc:chgData name="Angela Hockin" userId="9c75d213-ecc0-4ac3-afb1-1d2d4b458205" providerId="ADAL" clId="{90658DD8-951C-4147-B7B6-B527040C2B21}" dt="2024-03-07T18:03:20.093" v="1" actId="207"/>
        <pc:sldMkLst>
          <pc:docMk/>
          <pc:sldMk cId="1483656588" sldId="286"/>
        </pc:sldMkLst>
        <pc:spChg chg="mod">
          <ac:chgData name="Angela Hockin" userId="9c75d213-ecc0-4ac3-afb1-1d2d4b458205" providerId="ADAL" clId="{90658DD8-951C-4147-B7B6-B527040C2B21}" dt="2024-03-07T18:03:14.497" v="0" actId="207"/>
          <ac:spMkLst>
            <pc:docMk/>
            <pc:sldMk cId="1483656588" sldId="286"/>
            <ac:spMk id="2" creationId="{4542AA42-60BE-4BE9-9C92-58E9B86A192A}"/>
          </ac:spMkLst>
        </pc:spChg>
        <pc:spChg chg="mod">
          <ac:chgData name="Angela Hockin" userId="9c75d213-ecc0-4ac3-afb1-1d2d4b458205" providerId="ADAL" clId="{90658DD8-951C-4147-B7B6-B527040C2B21}" dt="2024-03-07T18:03:20.093" v="1" actId="207"/>
          <ac:spMkLst>
            <pc:docMk/>
            <pc:sldMk cId="1483656588" sldId="286"/>
            <ac:spMk id="3" creationId="{9C47B043-B8CB-433E-A47E-68FB8A626527}"/>
          </ac:spMkLst>
        </pc:spChg>
      </pc:sldChg>
      <pc:sldChg chg="modSp mod">
        <pc:chgData name="Angela Hockin" userId="9c75d213-ecc0-4ac3-afb1-1d2d4b458205" providerId="ADAL" clId="{90658DD8-951C-4147-B7B6-B527040C2B21}" dt="2024-03-07T18:04:36.423" v="16" actId="207"/>
        <pc:sldMkLst>
          <pc:docMk/>
          <pc:sldMk cId="405686712" sldId="288"/>
        </pc:sldMkLst>
        <pc:spChg chg="mod">
          <ac:chgData name="Angela Hockin" userId="9c75d213-ecc0-4ac3-afb1-1d2d4b458205" providerId="ADAL" clId="{90658DD8-951C-4147-B7B6-B527040C2B21}" dt="2024-03-07T18:04:36.423" v="16" actId="207"/>
          <ac:spMkLst>
            <pc:docMk/>
            <pc:sldMk cId="405686712" sldId="288"/>
            <ac:spMk id="2" creationId="{32D1349B-16DF-B340-40DA-4AA8F35B028B}"/>
          </ac:spMkLst>
        </pc:spChg>
        <pc:spChg chg="mod">
          <ac:chgData name="Angela Hockin" userId="9c75d213-ecc0-4ac3-afb1-1d2d4b458205" providerId="ADAL" clId="{90658DD8-951C-4147-B7B6-B527040C2B21}" dt="2024-03-07T18:04:32.477" v="15" actId="207"/>
          <ac:spMkLst>
            <pc:docMk/>
            <pc:sldMk cId="405686712" sldId="288"/>
            <ac:spMk id="3" creationId="{950F205E-6950-3F66-4B96-94859823D428}"/>
          </ac:spMkLst>
        </pc:spChg>
      </pc:sldChg>
    </pc:docChg>
  </pc:docChgLst>
  <pc:docChgLst>
    <pc:chgData name="Melissa Crawford" userId="85554b7d-4922-4d02-afc2-d8fb602f2c42" providerId="ADAL" clId="{7675EA40-5EDE-476A-8FC9-E707AEF6FBA9}"/>
    <pc:docChg chg="custSel modSld sldOrd">
      <pc:chgData name="Melissa Crawford" userId="85554b7d-4922-4d02-afc2-d8fb602f2c42" providerId="ADAL" clId="{7675EA40-5EDE-476A-8FC9-E707AEF6FBA9}" dt="2024-04-01T18:25:54.485" v="510" actId="20577"/>
      <pc:docMkLst>
        <pc:docMk/>
      </pc:docMkLst>
      <pc:sldChg chg="modSp mod">
        <pc:chgData name="Melissa Crawford" userId="85554b7d-4922-4d02-afc2-d8fb602f2c42" providerId="ADAL" clId="{7675EA40-5EDE-476A-8FC9-E707AEF6FBA9}" dt="2024-03-25T18:20:16.351" v="465" actId="20577"/>
        <pc:sldMkLst>
          <pc:docMk/>
          <pc:sldMk cId="4161171740" sldId="256"/>
        </pc:sldMkLst>
        <pc:spChg chg="mod">
          <ac:chgData name="Melissa Crawford" userId="85554b7d-4922-4d02-afc2-d8fb602f2c42" providerId="ADAL" clId="{7675EA40-5EDE-476A-8FC9-E707AEF6FBA9}" dt="2024-03-25T18:20:16.351" v="465" actId="20577"/>
          <ac:spMkLst>
            <pc:docMk/>
            <pc:sldMk cId="4161171740" sldId="256"/>
            <ac:spMk id="2" creationId="{00000000-0000-0000-0000-000000000000}"/>
          </ac:spMkLst>
        </pc:spChg>
        <pc:spChg chg="mod">
          <ac:chgData name="Melissa Crawford" userId="85554b7d-4922-4d02-afc2-d8fb602f2c42" providerId="ADAL" clId="{7675EA40-5EDE-476A-8FC9-E707AEF6FBA9}" dt="2024-03-25T14:27:08.671" v="122" actId="2711"/>
          <ac:spMkLst>
            <pc:docMk/>
            <pc:sldMk cId="4161171740" sldId="256"/>
            <ac:spMk id="3" creationId="{00000000-0000-0000-0000-000000000000}"/>
          </ac:spMkLst>
        </pc:spChg>
      </pc:sldChg>
      <pc:sldChg chg="modSp mod">
        <pc:chgData name="Melissa Crawford" userId="85554b7d-4922-4d02-afc2-d8fb602f2c42" providerId="ADAL" clId="{7675EA40-5EDE-476A-8FC9-E707AEF6FBA9}" dt="2024-03-25T14:46:24.925" v="420" actId="113"/>
        <pc:sldMkLst>
          <pc:docMk/>
          <pc:sldMk cId="3177872112" sldId="258"/>
        </pc:sldMkLst>
        <pc:spChg chg="mod">
          <ac:chgData name="Melissa Crawford" userId="85554b7d-4922-4d02-afc2-d8fb602f2c42" providerId="ADAL" clId="{7675EA40-5EDE-476A-8FC9-E707AEF6FBA9}" dt="2024-03-25T14:46:24.925" v="420" actId="113"/>
          <ac:spMkLst>
            <pc:docMk/>
            <pc:sldMk cId="3177872112" sldId="258"/>
            <ac:spMk id="2" creationId="{00000000-0000-0000-0000-000000000000}"/>
          </ac:spMkLst>
        </pc:spChg>
        <pc:spChg chg="mod">
          <ac:chgData name="Melissa Crawford" userId="85554b7d-4922-4d02-afc2-d8fb602f2c42" providerId="ADAL" clId="{7675EA40-5EDE-476A-8FC9-E707AEF6FBA9}" dt="2024-03-25T14:29:43.545" v="133" actId="2711"/>
          <ac:spMkLst>
            <pc:docMk/>
            <pc:sldMk cId="3177872112" sldId="258"/>
            <ac:spMk id="3" creationId="{00000000-0000-0000-0000-000000000000}"/>
          </ac:spMkLst>
        </pc:spChg>
      </pc:sldChg>
      <pc:sldChg chg="modSp mod">
        <pc:chgData name="Melissa Crawford" userId="85554b7d-4922-4d02-afc2-d8fb602f2c42" providerId="ADAL" clId="{7675EA40-5EDE-476A-8FC9-E707AEF6FBA9}" dt="2024-03-25T14:47:15.049" v="433" actId="113"/>
        <pc:sldMkLst>
          <pc:docMk/>
          <pc:sldMk cId="3779349706" sldId="261"/>
        </pc:sldMkLst>
        <pc:spChg chg="mod">
          <ac:chgData name="Melissa Crawford" userId="85554b7d-4922-4d02-afc2-d8fb602f2c42" providerId="ADAL" clId="{7675EA40-5EDE-476A-8FC9-E707AEF6FBA9}" dt="2024-03-25T14:47:15.049" v="433" actId="113"/>
          <ac:spMkLst>
            <pc:docMk/>
            <pc:sldMk cId="3779349706" sldId="261"/>
            <ac:spMk id="2" creationId="{00000000-0000-0000-0000-000000000000}"/>
          </ac:spMkLst>
        </pc:spChg>
        <pc:spChg chg="mod">
          <ac:chgData name="Melissa Crawford" userId="85554b7d-4922-4d02-afc2-d8fb602f2c42" providerId="ADAL" clId="{7675EA40-5EDE-476A-8FC9-E707AEF6FBA9}" dt="2024-03-25T14:27:52.065" v="125" actId="2711"/>
          <ac:spMkLst>
            <pc:docMk/>
            <pc:sldMk cId="3779349706" sldId="261"/>
            <ac:spMk id="3" creationId="{00000000-0000-0000-0000-000000000000}"/>
          </ac:spMkLst>
        </pc:spChg>
      </pc:sldChg>
      <pc:sldChg chg="modSp mod">
        <pc:chgData name="Melissa Crawford" userId="85554b7d-4922-4d02-afc2-d8fb602f2c42" providerId="ADAL" clId="{7675EA40-5EDE-476A-8FC9-E707AEF6FBA9}" dt="2024-03-25T14:46:50.250" v="425" actId="113"/>
        <pc:sldMkLst>
          <pc:docMk/>
          <pc:sldMk cId="913722677" sldId="263"/>
        </pc:sldMkLst>
        <pc:spChg chg="mod">
          <ac:chgData name="Melissa Crawford" userId="85554b7d-4922-4d02-afc2-d8fb602f2c42" providerId="ADAL" clId="{7675EA40-5EDE-476A-8FC9-E707AEF6FBA9}" dt="2024-03-25T14:46:50.250" v="425" actId="113"/>
          <ac:spMkLst>
            <pc:docMk/>
            <pc:sldMk cId="913722677" sldId="263"/>
            <ac:spMk id="2" creationId="{00000000-0000-0000-0000-000000000000}"/>
          </ac:spMkLst>
        </pc:spChg>
        <pc:spChg chg="mod">
          <ac:chgData name="Melissa Crawford" userId="85554b7d-4922-4d02-afc2-d8fb602f2c42" providerId="ADAL" clId="{7675EA40-5EDE-476A-8FC9-E707AEF6FBA9}" dt="2024-03-25T14:28:48.728" v="129" actId="2711"/>
          <ac:spMkLst>
            <pc:docMk/>
            <pc:sldMk cId="913722677" sldId="263"/>
            <ac:spMk id="3" creationId="{00000000-0000-0000-0000-000000000000}"/>
          </ac:spMkLst>
        </pc:spChg>
      </pc:sldChg>
      <pc:sldChg chg="modSp mod">
        <pc:chgData name="Melissa Crawford" userId="85554b7d-4922-4d02-afc2-d8fb602f2c42" providerId="ADAL" clId="{7675EA40-5EDE-476A-8FC9-E707AEF6FBA9}" dt="2024-03-25T14:47:20.244" v="435" actId="27636"/>
        <pc:sldMkLst>
          <pc:docMk/>
          <pc:sldMk cId="2278381260" sldId="264"/>
        </pc:sldMkLst>
        <pc:spChg chg="mod">
          <ac:chgData name="Melissa Crawford" userId="85554b7d-4922-4d02-afc2-d8fb602f2c42" providerId="ADAL" clId="{7675EA40-5EDE-476A-8FC9-E707AEF6FBA9}" dt="2024-03-25T14:47:20.244" v="435" actId="27636"/>
          <ac:spMkLst>
            <pc:docMk/>
            <pc:sldMk cId="2278381260" sldId="264"/>
            <ac:spMk id="2" creationId="{00000000-0000-0000-0000-000000000000}"/>
          </ac:spMkLst>
        </pc:spChg>
        <pc:spChg chg="mod">
          <ac:chgData name="Melissa Crawford" userId="85554b7d-4922-4d02-afc2-d8fb602f2c42" providerId="ADAL" clId="{7675EA40-5EDE-476A-8FC9-E707AEF6FBA9}" dt="2024-03-25T14:27:41.277" v="124" actId="2711"/>
          <ac:spMkLst>
            <pc:docMk/>
            <pc:sldMk cId="2278381260" sldId="264"/>
            <ac:spMk id="3" creationId="{00000000-0000-0000-0000-000000000000}"/>
          </ac:spMkLst>
        </pc:spChg>
      </pc:sldChg>
      <pc:sldChg chg="modSp mod">
        <pc:chgData name="Melissa Crawford" userId="85554b7d-4922-4d02-afc2-d8fb602f2c42" providerId="ADAL" clId="{7675EA40-5EDE-476A-8FC9-E707AEF6FBA9}" dt="2024-03-25T14:46:59.924" v="427" actId="113"/>
        <pc:sldMkLst>
          <pc:docMk/>
          <pc:sldMk cId="1223329578" sldId="266"/>
        </pc:sldMkLst>
        <pc:spChg chg="mod">
          <ac:chgData name="Melissa Crawford" userId="85554b7d-4922-4d02-afc2-d8fb602f2c42" providerId="ADAL" clId="{7675EA40-5EDE-476A-8FC9-E707AEF6FBA9}" dt="2024-03-25T14:46:59.924" v="427" actId="113"/>
          <ac:spMkLst>
            <pc:docMk/>
            <pc:sldMk cId="1223329578" sldId="266"/>
            <ac:spMk id="2" creationId="{00000000-0000-0000-0000-000000000000}"/>
          </ac:spMkLst>
        </pc:spChg>
        <pc:picChg chg="mod">
          <ac:chgData name="Melissa Crawford" userId="85554b7d-4922-4d02-afc2-d8fb602f2c42" providerId="ADAL" clId="{7675EA40-5EDE-476A-8FC9-E707AEF6FBA9}" dt="2024-03-25T14:28:38.777" v="128" actId="2711"/>
          <ac:picMkLst>
            <pc:docMk/>
            <pc:sldMk cId="1223329578" sldId="266"/>
            <ac:picMk id="6146" creationId="{00000000-0000-0000-0000-000000000000}"/>
          </ac:picMkLst>
        </pc:picChg>
      </pc:sldChg>
      <pc:sldChg chg="modSp mod">
        <pc:chgData name="Melissa Crawford" userId="85554b7d-4922-4d02-afc2-d8fb602f2c42" providerId="ADAL" clId="{7675EA40-5EDE-476A-8FC9-E707AEF6FBA9}" dt="2024-03-25T14:46:44.634" v="424" actId="113"/>
        <pc:sldMkLst>
          <pc:docMk/>
          <pc:sldMk cId="1349379251" sldId="272"/>
        </pc:sldMkLst>
        <pc:spChg chg="mod">
          <ac:chgData name="Melissa Crawford" userId="85554b7d-4922-4d02-afc2-d8fb602f2c42" providerId="ADAL" clId="{7675EA40-5EDE-476A-8FC9-E707AEF6FBA9}" dt="2024-03-25T14:46:44.634" v="424" actId="113"/>
          <ac:spMkLst>
            <pc:docMk/>
            <pc:sldMk cId="1349379251" sldId="272"/>
            <ac:spMk id="2" creationId="{00000000-0000-0000-0000-000000000000}"/>
          </ac:spMkLst>
        </pc:spChg>
        <pc:spChg chg="mod">
          <ac:chgData name="Melissa Crawford" userId="85554b7d-4922-4d02-afc2-d8fb602f2c42" providerId="ADAL" clId="{7675EA40-5EDE-476A-8FC9-E707AEF6FBA9}" dt="2024-03-25T14:35:12.252" v="288" actId="1035"/>
          <ac:spMkLst>
            <pc:docMk/>
            <pc:sldMk cId="1349379251" sldId="272"/>
            <ac:spMk id="3" creationId="{00000000-0000-0000-0000-000000000000}"/>
          </ac:spMkLst>
        </pc:spChg>
      </pc:sldChg>
      <pc:sldChg chg="modSp mod">
        <pc:chgData name="Melissa Crawford" userId="85554b7d-4922-4d02-afc2-d8fb602f2c42" providerId="ADAL" clId="{7675EA40-5EDE-476A-8FC9-E707AEF6FBA9}" dt="2024-03-25T14:46:36.386" v="422" actId="113"/>
        <pc:sldMkLst>
          <pc:docMk/>
          <pc:sldMk cId="4106361404" sldId="273"/>
        </pc:sldMkLst>
        <pc:spChg chg="mod">
          <ac:chgData name="Melissa Crawford" userId="85554b7d-4922-4d02-afc2-d8fb602f2c42" providerId="ADAL" clId="{7675EA40-5EDE-476A-8FC9-E707AEF6FBA9}" dt="2024-03-25T14:46:36.386" v="422" actId="113"/>
          <ac:spMkLst>
            <pc:docMk/>
            <pc:sldMk cId="4106361404" sldId="273"/>
            <ac:spMk id="2" creationId="{00000000-0000-0000-0000-000000000000}"/>
          </ac:spMkLst>
        </pc:spChg>
        <pc:spChg chg="mod">
          <ac:chgData name="Melissa Crawford" userId="85554b7d-4922-4d02-afc2-d8fb602f2c42" providerId="ADAL" clId="{7675EA40-5EDE-476A-8FC9-E707AEF6FBA9}" dt="2024-03-25T14:36:25.026" v="310" actId="1036"/>
          <ac:spMkLst>
            <pc:docMk/>
            <pc:sldMk cId="4106361404" sldId="273"/>
            <ac:spMk id="3" creationId="{00000000-0000-0000-0000-000000000000}"/>
          </ac:spMkLst>
        </pc:spChg>
      </pc:sldChg>
      <pc:sldChg chg="modSp mod">
        <pc:chgData name="Melissa Crawford" userId="85554b7d-4922-4d02-afc2-d8fb602f2c42" providerId="ADAL" clId="{7675EA40-5EDE-476A-8FC9-E707AEF6FBA9}" dt="2024-03-25T14:46:13.049" v="417" actId="113"/>
        <pc:sldMkLst>
          <pc:docMk/>
          <pc:sldMk cId="2994656356" sldId="274"/>
        </pc:sldMkLst>
        <pc:spChg chg="mod">
          <ac:chgData name="Melissa Crawford" userId="85554b7d-4922-4d02-afc2-d8fb602f2c42" providerId="ADAL" clId="{7675EA40-5EDE-476A-8FC9-E707AEF6FBA9}" dt="2024-03-25T14:46:13.049" v="417" actId="113"/>
          <ac:spMkLst>
            <pc:docMk/>
            <pc:sldMk cId="2994656356" sldId="274"/>
            <ac:spMk id="2" creationId="{00000000-0000-0000-0000-000000000000}"/>
          </ac:spMkLst>
        </pc:spChg>
        <pc:picChg chg="mod">
          <ac:chgData name="Melissa Crawford" userId="85554b7d-4922-4d02-afc2-d8fb602f2c42" providerId="ADAL" clId="{7675EA40-5EDE-476A-8FC9-E707AEF6FBA9}" dt="2024-03-25T14:30:25.985" v="137" actId="2711"/>
          <ac:picMkLst>
            <pc:docMk/>
            <pc:sldMk cId="2994656356" sldId="274"/>
            <ac:picMk id="1026" creationId="{00000000-0000-0000-0000-000000000000}"/>
          </ac:picMkLst>
        </pc:picChg>
      </pc:sldChg>
      <pc:sldChg chg="modSp mod">
        <pc:chgData name="Melissa Crawford" userId="85554b7d-4922-4d02-afc2-d8fb602f2c42" providerId="ADAL" clId="{7675EA40-5EDE-476A-8FC9-E707AEF6FBA9}" dt="2024-03-25T14:47:26.204" v="436" actId="113"/>
        <pc:sldMkLst>
          <pc:docMk/>
          <pc:sldMk cId="179122122" sldId="275"/>
        </pc:sldMkLst>
        <pc:spChg chg="mod">
          <ac:chgData name="Melissa Crawford" userId="85554b7d-4922-4d02-afc2-d8fb602f2c42" providerId="ADAL" clId="{7675EA40-5EDE-476A-8FC9-E707AEF6FBA9}" dt="2024-03-25T14:47:26.204" v="436" actId="113"/>
          <ac:spMkLst>
            <pc:docMk/>
            <pc:sldMk cId="179122122" sldId="275"/>
            <ac:spMk id="2" creationId="{00000000-0000-0000-0000-000000000000}"/>
          </ac:spMkLst>
        </pc:spChg>
        <pc:spChg chg="mod">
          <ac:chgData name="Melissa Crawford" userId="85554b7d-4922-4d02-afc2-d8fb602f2c42" providerId="ADAL" clId="{7675EA40-5EDE-476A-8FC9-E707AEF6FBA9}" dt="2024-03-25T14:27:28.175" v="123" actId="2711"/>
          <ac:spMkLst>
            <pc:docMk/>
            <pc:sldMk cId="179122122" sldId="275"/>
            <ac:spMk id="3" creationId="{00000000-0000-0000-0000-000000000000}"/>
          </ac:spMkLst>
        </pc:spChg>
      </pc:sldChg>
      <pc:sldChg chg="modSp mod">
        <pc:chgData name="Melissa Crawford" userId="85554b7d-4922-4d02-afc2-d8fb602f2c42" providerId="ADAL" clId="{7675EA40-5EDE-476A-8FC9-E707AEF6FBA9}" dt="2024-03-25T14:46:17.401" v="418" actId="113"/>
        <pc:sldMkLst>
          <pc:docMk/>
          <pc:sldMk cId="355891728" sldId="277"/>
        </pc:sldMkLst>
        <pc:spChg chg="mod">
          <ac:chgData name="Melissa Crawford" userId="85554b7d-4922-4d02-afc2-d8fb602f2c42" providerId="ADAL" clId="{7675EA40-5EDE-476A-8FC9-E707AEF6FBA9}" dt="2024-03-25T14:46:17.401" v="418" actId="113"/>
          <ac:spMkLst>
            <pc:docMk/>
            <pc:sldMk cId="355891728" sldId="277"/>
            <ac:spMk id="2" creationId="{00000000-0000-0000-0000-000000000000}"/>
          </ac:spMkLst>
        </pc:spChg>
        <pc:spChg chg="mod">
          <ac:chgData name="Melissa Crawford" userId="85554b7d-4922-4d02-afc2-d8fb602f2c42" providerId="ADAL" clId="{7675EA40-5EDE-476A-8FC9-E707AEF6FBA9}" dt="2024-03-25T14:30:12.344" v="136" actId="2711"/>
          <ac:spMkLst>
            <pc:docMk/>
            <pc:sldMk cId="355891728" sldId="277"/>
            <ac:spMk id="3" creationId="{00000000-0000-0000-0000-000000000000}"/>
          </ac:spMkLst>
        </pc:spChg>
      </pc:sldChg>
      <pc:sldChg chg="modSp mod">
        <pc:chgData name="Melissa Crawford" userId="85554b7d-4922-4d02-afc2-d8fb602f2c42" providerId="ADAL" clId="{7675EA40-5EDE-476A-8FC9-E707AEF6FBA9}" dt="2024-03-25T14:47:07.817" v="429" actId="113"/>
        <pc:sldMkLst>
          <pc:docMk/>
          <pc:sldMk cId="218991531" sldId="278"/>
        </pc:sldMkLst>
        <pc:spChg chg="mod">
          <ac:chgData name="Melissa Crawford" userId="85554b7d-4922-4d02-afc2-d8fb602f2c42" providerId="ADAL" clId="{7675EA40-5EDE-476A-8FC9-E707AEF6FBA9}" dt="2024-03-25T14:47:07.817" v="429" actId="113"/>
          <ac:spMkLst>
            <pc:docMk/>
            <pc:sldMk cId="218991531" sldId="278"/>
            <ac:spMk id="2" creationId="{00000000-0000-0000-0000-000000000000}"/>
          </ac:spMkLst>
        </pc:spChg>
        <pc:spChg chg="mod">
          <ac:chgData name="Melissa Crawford" userId="85554b7d-4922-4d02-afc2-d8fb602f2c42" providerId="ADAL" clId="{7675EA40-5EDE-476A-8FC9-E707AEF6FBA9}" dt="2024-03-25T14:28:14.017" v="126" actId="2711"/>
          <ac:spMkLst>
            <pc:docMk/>
            <pc:sldMk cId="218991531" sldId="278"/>
            <ac:spMk id="3" creationId="{00000000-0000-0000-0000-000000000000}"/>
          </ac:spMkLst>
        </pc:spChg>
      </pc:sldChg>
      <pc:sldChg chg="modSp mod">
        <pc:chgData name="Melissa Crawford" userId="85554b7d-4922-4d02-afc2-d8fb602f2c42" providerId="ADAL" clId="{7675EA40-5EDE-476A-8FC9-E707AEF6FBA9}" dt="2024-03-25T14:47:04.889" v="428" actId="113"/>
        <pc:sldMkLst>
          <pc:docMk/>
          <pc:sldMk cId="3228129016" sldId="279"/>
        </pc:sldMkLst>
        <pc:spChg chg="mod">
          <ac:chgData name="Melissa Crawford" userId="85554b7d-4922-4d02-afc2-d8fb602f2c42" providerId="ADAL" clId="{7675EA40-5EDE-476A-8FC9-E707AEF6FBA9}" dt="2024-03-25T14:47:04.889" v="428" actId="113"/>
          <ac:spMkLst>
            <pc:docMk/>
            <pc:sldMk cId="3228129016" sldId="279"/>
            <ac:spMk id="2" creationId="{00000000-0000-0000-0000-000000000000}"/>
          </ac:spMkLst>
        </pc:spChg>
        <pc:spChg chg="mod">
          <ac:chgData name="Melissa Crawford" userId="85554b7d-4922-4d02-afc2-d8fb602f2c42" providerId="ADAL" clId="{7675EA40-5EDE-476A-8FC9-E707AEF6FBA9}" dt="2024-03-25T14:28:24.056" v="127" actId="2711"/>
          <ac:spMkLst>
            <pc:docMk/>
            <pc:sldMk cId="3228129016" sldId="279"/>
            <ac:spMk id="3" creationId="{00000000-0000-0000-0000-000000000000}"/>
          </ac:spMkLst>
        </pc:spChg>
      </pc:sldChg>
      <pc:sldChg chg="modSp mod">
        <pc:chgData name="Melissa Crawford" userId="85554b7d-4922-4d02-afc2-d8fb602f2c42" providerId="ADAL" clId="{7675EA40-5EDE-476A-8FC9-E707AEF6FBA9}" dt="2024-03-25T14:46:29.601" v="421" actId="113"/>
        <pc:sldMkLst>
          <pc:docMk/>
          <pc:sldMk cId="3437460966" sldId="280"/>
        </pc:sldMkLst>
        <pc:spChg chg="mod">
          <ac:chgData name="Melissa Crawford" userId="85554b7d-4922-4d02-afc2-d8fb602f2c42" providerId="ADAL" clId="{7675EA40-5EDE-476A-8FC9-E707AEF6FBA9}" dt="2024-03-25T14:46:29.601" v="421" actId="113"/>
          <ac:spMkLst>
            <pc:docMk/>
            <pc:sldMk cId="3437460966" sldId="280"/>
            <ac:spMk id="2" creationId="{677866DF-FA7A-4BDB-AA42-A6F1EC3C60F3}"/>
          </ac:spMkLst>
        </pc:spChg>
        <pc:spChg chg="mod">
          <ac:chgData name="Melissa Crawford" userId="85554b7d-4922-4d02-afc2-d8fb602f2c42" providerId="ADAL" clId="{7675EA40-5EDE-476A-8FC9-E707AEF6FBA9}" dt="2024-03-25T14:37:22.013" v="314" actId="404"/>
          <ac:spMkLst>
            <pc:docMk/>
            <pc:sldMk cId="3437460966" sldId="280"/>
            <ac:spMk id="3" creationId="{705728C5-F1DE-4002-9665-7CB93AC0CAFE}"/>
          </ac:spMkLst>
        </pc:spChg>
      </pc:sldChg>
      <pc:sldChg chg="modSp mod">
        <pc:chgData name="Melissa Crawford" userId="85554b7d-4922-4d02-afc2-d8fb602f2c42" providerId="ADAL" clId="{7675EA40-5EDE-476A-8FC9-E707AEF6FBA9}" dt="2024-04-01T18:12:02.285" v="509" actId="20577"/>
        <pc:sldMkLst>
          <pc:docMk/>
          <pc:sldMk cId="376287719" sldId="281"/>
        </pc:sldMkLst>
        <pc:spChg chg="mod">
          <ac:chgData name="Melissa Crawford" userId="85554b7d-4922-4d02-afc2-d8fb602f2c42" providerId="ADAL" clId="{7675EA40-5EDE-476A-8FC9-E707AEF6FBA9}" dt="2024-03-25T14:45:57.568" v="409" actId="113"/>
          <ac:spMkLst>
            <pc:docMk/>
            <pc:sldMk cId="376287719" sldId="281"/>
            <ac:spMk id="2" creationId="{03E630CD-1AEC-46F9-A795-DC22AD97E979}"/>
          </ac:spMkLst>
        </pc:spChg>
        <pc:spChg chg="mod">
          <ac:chgData name="Melissa Crawford" userId="85554b7d-4922-4d02-afc2-d8fb602f2c42" providerId="ADAL" clId="{7675EA40-5EDE-476A-8FC9-E707AEF6FBA9}" dt="2024-04-01T18:12:02.285" v="509" actId="20577"/>
          <ac:spMkLst>
            <pc:docMk/>
            <pc:sldMk cId="376287719" sldId="281"/>
            <ac:spMk id="3" creationId="{C003939E-0646-435D-9047-D38F366B4C90}"/>
          </ac:spMkLst>
        </pc:spChg>
      </pc:sldChg>
      <pc:sldChg chg="modSp mod">
        <pc:chgData name="Melissa Crawford" userId="85554b7d-4922-4d02-afc2-d8fb602f2c42" providerId="ADAL" clId="{7675EA40-5EDE-476A-8FC9-E707AEF6FBA9}" dt="2024-03-25T14:45:53.073" v="408" actId="113"/>
        <pc:sldMkLst>
          <pc:docMk/>
          <pc:sldMk cId="2090482705" sldId="282"/>
        </pc:sldMkLst>
        <pc:spChg chg="mod">
          <ac:chgData name="Melissa Crawford" userId="85554b7d-4922-4d02-afc2-d8fb602f2c42" providerId="ADAL" clId="{7675EA40-5EDE-476A-8FC9-E707AEF6FBA9}" dt="2024-03-25T14:45:53.073" v="408" actId="113"/>
          <ac:spMkLst>
            <pc:docMk/>
            <pc:sldMk cId="2090482705" sldId="282"/>
            <ac:spMk id="2" creationId="{D649A61B-ED07-455E-B71B-2D4657638FEA}"/>
          </ac:spMkLst>
        </pc:spChg>
        <pc:spChg chg="mod">
          <ac:chgData name="Melissa Crawford" userId="85554b7d-4922-4d02-afc2-d8fb602f2c42" providerId="ADAL" clId="{7675EA40-5EDE-476A-8FC9-E707AEF6FBA9}" dt="2024-03-25T14:30:58.780" v="140" actId="2711"/>
          <ac:spMkLst>
            <pc:docMk/>
            <pc:sldMk cId="2090482705" sldId="282"/>
            <ac:spMk id="3" creationId="{6BD4561A-4169-4118-87DD-437CD93FCAB4}"/>
          </ac:spMkLst>
        </pc:spChg>
      </pc:sldChg>
      <pc:sldChg chg="addSp delSp modSp mod ord">
        <pc:chgData name="Melissa Crawford" userId="85554b7d-4922-4d02-afc2-d8fb602f2c42" providerId="ADAL" clId="{7675EA40-5EDE-476A-8FC9-E707AEF6FBA9}" dt="2024-03-25T14:43:12.852" v="393" actId="1076"/>
        <pc:sldMkLst>
          <pc:docMk/>
          <pc:sldMk cId="354546481" sldId="283"/>
        </pc:sldMkLst>
        <pc:spChg chg="mod">
          <ac:chgData name="Melissa Crawford" userId="85554b7d-4922-4d02-afc2-d8fb602f2c42" providerId="ADAL" clId="{7675EA40-5EDE-476A-8FC9-E707AEF6FBA9}" dt="2024-03-25T14:31:14.076" v="150" actId="1036"/>
          <ac:spMkLst>
            <pc:docMk/>
            <pc:sldMk cId="354546481" sldId="283"/>
            <ac:spMk id="2" creationId="{E6EA5469-FA90-44C4-93D9-E8D587117EAE}"/>
          </ac:spMkLst>
        </pc:spChg>
        <pc:spChg chg="add del mod">
          <ac:chgData name="Melissa Crawford" userId="85554b7d-4922-4d02-afc2-d8fb602f2c42" providerId="ADAL" clId="{7675EA40-5EDE-476A-8FC9-E707AEF6FBA9}" dt="2024-03-15T14:23:05.294" v="64" actId="478"/>
          <ac:spMkLst>
            <pc:docMk/>
            <pc:sldMk cId="354546481" sldId="283"/>
            <ac:spMk id="5" creationId="{714326A3-4F47-0A1E-DF4F-699A1B1DCE62}"/>
          </ac:spMkLst>
        </pc:spChg>
        <pc:picChg chg="add mod">
          <ac:chgData name="Melissa Crawford" userId="85554b7d-4922-4d02-afc2-d8fb602f2c42" providerId="ADAL" clId="{7675EA40-5EDE-476A-8FC9-E707AEF6FBA9}" dt="2024-03-25T14:43:12.852" v="393" actId="1076"/>
          <ac:picMkLst>
            <pc:docMk/>
            <pc:sldMk cId="354546481" sldId="283"/>
            <ac:picMk id="4" creationId="{10EAB92D-4A88-70DA-4D2D-6EE764A55FC9}"/>
          </ac:picMkLst>
        </pc:picChg>
      </pc:sldChg>
      <pc:sldChg chg="modSp mod">
        <pc:chgData name="Melissa Crawford" userId="85554b7d-4922-4d02-afc2-d8fb602f2c42" providerId="ADAL" clId="{7675EA40-5EDE-476A-8FC9-E707AEF6FBA9}" dt="2024-03-25T14:59:05.431" v="459" actId="27636"/>
        <pc:sldMkLst>
          <pc:docMk/>
          <pc:sldMk cId="3778098560" sldId="284"/>
        </pc:sldMkLst>
        <pc:spChg chg="mod">
          <ac:chgData name="Melissa Crawford" userId="85554b7d-4922-4d02-afc2-d8fb602f2c42" providerId="ADAL" clId="{7675EA40-5EDE-476A-8FC9-E707AEF6FBA9}" dt="2024-03-25T14:45:40.408" v="404" actId="113"/>
          <ac:spMkLst>
            <pc:docMk/>
            <pc:sldMk cId="3778098560" sldId="284"/>
            <ac:spMk id="2" creationId="{DE5A8DAB-EE7E-496D-909D-97C67B86E2AA}"/>
          </ac:spMkLst>
        </pc:spChg>
        <pc:spChg chg="mod">
          <ac:chgData name="Melissa Crawford" userId="85554b7d-4922-4d02-afc2-d8fb602f2c42" providerId="ADAL" clId="{7675EA40-5EDE-476A-8FC9-E707AEF6FBA9}" dt="2024-03-25T14:59:05.431" v="459" actId="27636"/>
          <ac:spMkLst>
            <pc:docMk/>
            <pc:sldMk cId="3778098560" sldId="284"/>
            <ac:spMk id="3" creationId="{139CB126-B391-4906-9388-6DF64FE2F626}"/>
          </ac:spMkLst>
        </pc:spChg>
      </pc:sldChg>
      <pc:sldChg chg="modSp mod">
        <pc:chgData name="Melissa Crawford" userId="85554b7d-4922-4d02-afc2-d8fb602f2c42" providerId="ADAL" clId="{7675EA40-5EDE-476A-8FC9-E707AEF6FBA9}" dt="2024-03-25T15:00:36.369" v="463" actId="404"/>
        <pc:sldMkLst>
          <pc:docMk/>
          <pc:sldMk cId="3816943578" sldId="285"/>
        </pc:sldMkLst>
        <pc:spChg chg="mod">
          <ac:chgData name="Melissa Crawford" userId="85554b7d-4922-4d02-afc2-d8fb602f2c42" providerId="ADAL" clId="{7675EA40-5EDE-476A-8FC9-E707AEF6FBA9}" dt="2024-03-25T14:45:33.786" v="403" actId="113"/>
          <ac:spMkLst>
            <pc:docMk/>
            <pc:sldMk cId="3816943578" sldId="285"/>
            <ac:spMk id="6" creationId="{2A099FC2-EE43-497A-8A96-8E03FF3D5D8C}"/>
          </ac:spMkLst>
        </pc:spChg>
        <pc:spChg chg="mod">
          <ac:chgData name="Melissa Crawford" userId="85554b7d-4922-4d02-afc2-d8fb602f2c42" providerId="ADAL" clId="{7675EA40-5EDE-476A-8FC9-E707AEF6FBA9}" dt="2024-03-25T15:00:36.369" v="463" actId="404"/>
          <ac:spMkLst>
            <pc:docMk/>
            <pc:sldMk cId="3816943578" sldId="285"/>
            <ac:spMk id="7" creationId="{BAF048D1-D558-4E65-809F-190C8407AD59}"/>
          </ac:spMkLst>
        </pc:spChg>
      </pc:sldChg>
      <pc:sldChg chg="modSp mod">
        <pc:chgData name="Melissa Crawford" userId="85554b7d-4922-4d02-afc2-d8fb602f2c42" providerId="ADAL" clId="{7675EA40-5EDE-476A-8FC9-E707AEF6FBA9}" dt="2024-03-25T14:30:36.179" v="138" actId="2711"/>
        <pc:sldMkLst>
          <pc:docMk/>
          <pc:sldMk cId="1483656588" sldId="286"/>
        </pc:sldMkLst>
        <pc:spChg chg="mod">
          <ac:chgData name="Melissa Crawford" userId="85554b7d-4922-4d02-afc2-d8fb602f2c42" providerId="ADAL" clId="{7675EA40-5EDE-476A-8FC9-E707AEF6FBA9}" dt="2024-03-25T14:30:36.179" v="138" actId="2711"/>
          <ac:spMkLst>
            <pc:docMk/>
            <pc:sldMk cId="1483656588" sldId="286"/>
            <ac:spMk id="2" creationId="{4542AA42-60BE-4BE9-9C92-58E9B86A192A}"/>
          </ac:spMkLst>
        </pc:spChg>
        <pc:spChg chg="mod">
          <ac:chgData name="Melissa Crawford" userId="85554b7d-4922-4d02-afc2-d8fb602f2c42" providerId="ADAL" clId="{7675EA40-5EDE-476A-8FC9-E707AEF6FBA9}" dt="2024-03-25T14:30:36.179" v="138" actId="2711"/>
          <ac:spMkLst>
            <pc:docMk/>
            <pc:sldMk cId="1483656588" sldId="286"/>
            <ac:spMk id="3" creationId="{9C47B043-B8CB-433E-A47E-68FB8A626527}"/>
          </ac:spMkLst>
        </pc:spChg>
      </pc:sldChg>
      <pc:sldChg chg="modSp mod">
        <pc:chgData name="Melissa Crawford" userId="85554b7d-4922-4d02-afc2-d8fb602f2c42" providerId="ADAL" clId="{7675EA40-5EDE-476A-8FC9-E707AEF6FBA9}" dt="2024-03-25T14:46:21.889" v="419" actId="113"/>
        <pc:sldMkLst>
          <pc:docMk/>
          <pc:sldMk cId="3300796213" sldId="287"/>
        </pc:sldMkLst>
        <pc:spChg chg="mod">
          <ac:chgData name="Melissa Crawford" userId="85554b7d-4922-4d02-afc2-d8fb602f2c42" providerId="ADAL" clId="{7675EA40-5EDE-476A-8FC9-E707AEF6FBA9}" dt="2024-03-25T14:46:21.889" v="419" actId="113"/>
          <ac:spMkLst>
            <pc:docMk/>
            <pc:sldMk cId="3300796213" sldId="287"/>
            <ac:spMk id="2" creationId="{037C0C32-8EA5-4008-BBC8-26385B3E742C}"/>
          </ac:spMkLst>
        </pc:spChg>
        <pc:spChg chg="mod">
          <ac:chgData name="Melissa Crawford" userId="85554b7d-4922-4d02-afc2-d8fb602f2c42" providerId="ADAL" clId="{7675EA40-5EDE-476A-8FC9-E707AEF6FBA9}" dt="2024-03-25T14:30:02.943" v="135" actId="27636"/>
          <ac:spMkLst>
            <pc:docMk/>
            <pc:sldMk cId="3300796213" sldId="287"/>
            <ac:spMk id="3" creationId="{CA7492B3-1CEF-4A2A-A235-FA8CA9B33CFC}"/>
          </ac:spMkLst>
        </pc:spChg>
      </pc:sldChg>
      <pc:sldChg chg="modSp mod ord">
        <pc:chgData name="Melissa Crawford" userId="85554b7d-4922-4d02-afc2-d8fb602f2c42" providerId="ADAL" clId="{7675EA40-5EDE-476A-8FC9-E707AEF6FBA9}" dt="2024-04-01T18:25:54.485" v="510" actId="20577"/>
        <pc:sldMkLst>
          <pc:docMk/>
          <pc:sldMk cId="405686712" sldId="288"/>
        </pc:sldMkLst>
        <pc:spChg chg="mod">
          <ac:chgData name="Melissa Crawford" userId="85554b7d-4922-4d02-afc2-d8fb602f2c42" providerId="ADAL" clId="{7675EA40-5EDE-476A-8FC9-E707AEF6FBA9}" dt="2024-03-25T14:45:44.649" v="405" actId="113"/>
          <ac:spMkLst>
            <pc:docMk/>
            <pc:sldMk cId="405686712" sldId="288"/>
            <ac:spMk id="2" creationId="{32D1349B-16DF-B340-40DA-4AA8F35B028B}"/>
          </ac:spMkLst>
        </pc:spChg>
        <pc:spChg chg="mod">
          <ac:chgData name="Melissa Crawford" userId="85554b7d-4922-4d02-afc2-d8fb602f2c42" providerId="ADAL" clId="{7675EA40-5EDE-476A-8FC9-E707AEF6FBA9}" dt="2024-04-01T18:25:54.485" v="510" actId="20577"/>
          <ac:spMkLst>
            <pc:docMk/>
            <pc:sldMk cId="405686712" sldId="288"/>
            <ac:spMk id="3" creationId="{950F205E-6950-3F66-4B96-94859823D4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5468DE-927F-4E1E-A65E-C8A1A5E8C555}" type="datetimeFigureOut">
              <a:rPr lang="en-US" smtClean="0"/>
              <a:t>4/1/2024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628671-7BE9-4C79-B075-C16BBCD2385B}" type="slidenum">
              <a:rPr lang="en-US" smtClean="0"/>
              <a:t>‹#›</a:t>
            </a:fld>
            <a:endParaRPr lang="en-US"/>
          </a:p>
        </p:txBody>
      </p:sp>
    </p:spTree>
    <p:extLst>
      <p:ext uri="{BB962C8B-B14F-4D97-AF65-F5344CB8AC3E}">
        <p14:creationId xmlns:p14="http://schemas.microsoft.com/office/powerpoint/2010/main" val="4733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AFD7EEC-2B94-424E-BBF3-DF0B2E069783}" type="datetimeFigureOut">
              <a:rPr lang="en-US" smtClean="0"/>
              <a:t>4/1/2024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EAE06A4-1DF8-4F88-97C2-B8BE9EF1CB09}" type="slidenum">
              <a:rPr lang="en-US" smtClean="0"/>
              <a:t>‹#›</a:t>
            </a:fld>
            <a:endParaRPr lang="en-US"/>
          </a:p>
        </p:txBody>
      </p:sp>
    </p:spTree>
    <p:extLst>
      <p:ext uri="{BB962C8B-B14F-4D97-AF65-F5344CB8AC3E}">
        <p14:creationId xmlns:p14="http://schemas.microsoft.com/office/powerpoint/2010/main" val="85589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audience likely includes faculty at varying stages on the path P/T.  Goals of today’s meeting: 1) brief presentation (slides will be made available) – Melissa will follow-up with details of the process, she will also have a workshop just for staff in your college/department who will assist you.  My goal is to provide an overview of the process and then open up for questions (also fine to ask questions during the presentation).  </a:t>
            </a:r>
          </a:p>
        </p:txBody>
      </p:sp>
      <p:sp>
        <p:nvSpPr>
          <p:cNvPr id="4" name="Slide Number Placeholder 3"/>
          <p:cNvSpPr>
            <a:spLocks noGrp="1"/>
          </p:cNvSpPr>
          <p:nvPr>
            <p:ph type="sldNum" sz="quarter" idx="10"/>
          </p:nvPr>
        </p:nvSpPr>
        <p:spPr/>
        <p:txBody>
          <a:bodyPr/>
          <a:lstStyle/>
          <a:p>
            <a:fld id="{3EAE06A4-1DF8-4F88-97C2-B8BE9EF1CB09}" type="slidenum">
              <a:rPr lang="en-US" smtClean="0"/>
              <a:t>1</a:t>
            </a:fld>
            <a:endParaRPr lang="en-US"/>
          </a:p>
        </p:txBody>
      </p:sp>
    </p:spTree>
    <p:extLst>
      <p:ext uri="{BB962C8B-B14F-4D97-AF65-F5344CB8AC3E}">
        <p14:creationId xmlns:p14="http://schemas.microsoft.com/office/powerpoint/2010/main" val="42264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10</a:t>
            </a:fld>
            <a:endParaRPr lang="en-US"/>
          </a:p>
        </p:txBody>
      </p:sp>
    </p:spTree>
    <p:extLst>
      <p:ext uri="{BB962C8B-B14F-4D97-AF65-F5344CB8AC3E}">
        <p14:creationId xmlns:p14="http://schemas.microsoft.com/office/powerpoint/2010/main" val="3019080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your supervisor (usually department chair) knows the impact of the pandemic on your ability to do your research, scholarship, creative works as well as the impact on your teaching and service. If you are planning to be a candidate for tenure review in 2021-22 then must “decline” the tenure clock extension prior to formally becoming a candidate (October 15 of your 5</a:t>
            </a:r>
            <a:r>
              <a:rPr lang="en-US" baseline="30000" dirty="0"/>
              <a:t>th</a:t>
            </a:r>
            <a:r>
              <a:rPr lang="en-US" dirty="0"/>
              <a:t> year of tenure-earning service). </a:t>
            </a:r>
          </a:p>
        </p:txBody>
      </p:sp>
      <p:sp>
        <p:nvSpPr>
          <p:cNvPr id="4" name="Slide Number Placeholder 3"/>
          <p:cNvSpPr>
            <a:spLocks noGrp="1"/>
          </p:cNvSpPr>
          <p:nvPr>
            <p:ph type="sldNum" sz="quarter" idx="5"/>
          </p:nvPr>
        </p:nvSpPr>
        <p:spPr/>
        <p:txBody>
          <a:bodyPr/>
          <a:lstStyle/>
          <a:p>
            <a:fld id="{3EAE06A4-1DF8-4F88-97C2-B8BE9EF1CB09}" type="slidenum">
              <a:rPr lang="en-US" smtClean="0"/>
              <a:t>11</a:t>
            </a:fld>
            <a:endParaRPr lang="en-US"/>
          </a:p>
        </p:txBody>
      </p:sp>
    </p:spTree>
    <p:extLst>
      <p:ext uri="{BB962C8B-B14F-4D97-AF65-F5344CB8AC3E}">
        <p14:creationId xmlns:p14="http://schemas.microsoft.com/office/powerpoint/2010/main" val="425598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write about your work in a way that can be understood by academics not in your academic discipline.  Get feedback on the statements about your research, teaching and service from trusted colleagues (here or elsewhere) and do this well in advance of the fall when you are going up for review, complete them in time to be sent (by your chair) to your external letter writers.</a:t>
            </a:r>
          </a:p>
        </p:txBody>
      </p:sp>
      <p:sp>
        <p:nvSpPr>
          <p:cNvPr id="4" name="Slide Number Placeholder 3"/>
          <p:cNvSpPr>
            <a:spLocks noGrp="1"/>
          </p:cNvSpPr>
          <p:nvPr>
            <p:ph type="sldNum" sz="quarter" idx="5"/>
          </p:nvPr>
        </p:nvSpPr>
        <p:spPr/>
        <p:txBody>
          <a:bodyPr/>
          <a:lstStyle/>
          <a:p>
            <a:fld id="{3EAE06A4-1DF8-4F88-97C2-B8BE9EF1CB09}" type="slidenum">
              <a:rPr lang="en-US" smtClean="0"/>
              <a:t>12</a:t>
            </a:fld>
            <a:endParaRPr lang="en-US"/>
          </a:p>
        </p:txBody>
      </p:sp>
    </p:spTree>
    <p:extLst>
      <p:ext uri="{BB962C8B-B14F-4D97-AF65-F5344CB8AC3E}">
        <p14:creationId xmlns:p14="http://schemas.microsoft.com/office/powerpoint/2010/main" val="1497684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What are your goals for student learning in your courses? (Consider any goals you have for students to develop</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intellectually,</a:t>
            </a:r>
            <a:r>
              <a:rPr lang="en-US" sz="1200" spc="-3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personally,</a:t>
            </a:r>
            <a:r>
              <a:rPr lang="en-US" sz="1200" spc="-3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and</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professionally</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through</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your</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work</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with</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them and/or what should</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they</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know or be able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do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because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they</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took</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your</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course.) What strategies or approaches do you use in order to help students achieve your goals for student learning? (Consider what</a:t>
            </a:r>
            <a:r>
              <a:rPr lang="en-US" sz="1200" spc="-2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ask</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do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that</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helps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them</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learn and/or how</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give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them</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feedback</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that</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helps</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them</a:t>
            </a:r>
            <a:r>
              <a:rPr lang="en-US" sz="1200" spc="-23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make progress.) How/why have you chosen these strategies? (Consider how you use the scholarship on teaching</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and</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learning/education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research</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in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your</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field and/or</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research</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on</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best</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practices.) What strategies or approaches do you use to foster an inclusive environment in your classroom? (e.g., structuring small-group activities; adopting a mindset that all students can learn; connecting with students; etc.)?</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How</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do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gather</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evidence</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of</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student</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learning?</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(Consider</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strategies</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use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evaluate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students’</a:t>
            </a:r>
            <a:r>
              <a:rPr lang="en-US" sz="1200" spc="-23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progress toward the learning goals and objectives.) How</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have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used</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evidence you gather</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improve</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your</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teaching?</a:t>
            </a: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What efforts have you engaged in to develop or refine your teaching methods? (Consider any outside resources [workshops, consultations, reading material, research, conferences, teaching</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observations,</a:t>
            </a:r>
            <a:r>
              <a:rPr lang="en-US" sz="1200" spc="-3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etc.]</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a:t>
            </a:r>
            <a:r>
              <a:rPr lang="en-US" sz="1200" spc="-20" dirty="0">
                <a:effectLst/>
                <a:latin typeface="Calibri" panose="020F0502020204030204" pitchFamily="34" charset="0"/>
                <a:ea typeface="Calibri" panose="020F0502020204030204" pitchFamily="34" charset="0"/>
                <a:cs typeface="Calibri" panose="020F0502020204030204" pitchFamily="34" charset="0"/>
              </a:rPr>
              <a:t> have </a:t>
            </a:r>
            <a:r>
              <a:rPr lang="en-US" sz="1200" dirty="0">
                <a:effectLst/>
                <a:latin typeface="Calibri" panose="020F0502020204030204" pitchFamily="34" charset="0"/>
                <a:ea typeface="Calibri" panose="020F0502020204030204" pitchFamily="34" charset="0"/>
                <a:cs typeface="Calibri" panose="020F0502020204030204" pitchFamily="34" charset="0"/>
              </a:rPr>
              <a:t>used</a:t>
            </a:r>
            <a:r>
              <a:rPr lang="en-US" sz="1200" spc="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to</a:t>
            </a:r>
            <a:r>
              <a:rPr lang="en-US" sz="1200" spc="-2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make</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your</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teaching</a:t>
            </a:r>
            <a:r>
              <a:rPr lang="en-US" sz="1200" spc="-10"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more</a:t>
            </a:r>
            <a:r>
              <a:rPr lang="en-US" sz="1200" spc="-15" dirty="0">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effective and inclusive.)</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13</a:t>
            </a:fld>
            <a:endParaRPr lang="en-US"/>
          </a:p>
        </p:txBody>
      </p:sp>
    </p:spTree>
    <p:extLst>
      <p:ext uri="{BB962C8B-B14F-4D97-AF65-F5344CB8AC3E}">
        <p14:creationId xmlns:p14="http://schemas.microsoft.com/office/powerpoint/2010/main" val="242731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not only the excellence of the letter writer but also their professional affiliation (carries weight, especially for those who are not in your discipline).</a:t>
            </a:r>
          </a:p>
        </p:txBody>
      </p:sp>
      <p:sp>
        <p:nvSpPr>
          <p:cNvPr id="4" name="Slide Number Placeholder 3"/>
          <p:cNvSpPr>
            <a:spLocks noGrp="1"/>
          </p:cNvSpPr>
          <p:nvPr>
            <p:ph type="sldNum" sz="quarter" idx="5"/>
          </p:nvPr>
        </p:nvSpPr>
        <p:spPr/>
        <p:txBody>
          <a:bodyPr/>
          <a:lstStyle/>
          <a:p>
            <a:fld id="{3EAE06A4-1DF8-4F88-97C2-B8BE9EF1CB09}" type="slidenum">
              <a:rPr lang="en-US" smtClean="0"/>
              <a:t>14</a:t>
            </a:fld>
            <a:endParaRPr lang="en-US"/>
          </a:p>
        </p:txBody>
      </p:sp>
    </p:spTree>
    <p:extLst>
      <p:ext uri="{BB962C8B-B14F-4D97-AF65-F5344CB8AC3E}">
        <p14:creationId xmlns:p14="http://schemas.microsoft.com/office/powerpoint/2010/main" val="2086753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18</a:t>
            </a:fld>
            <a:endParaRPr lang="en-US"/>
          </a:p>
        </p:txBody>
      </p:sp>
    </p:spTree>
    <p:extLst>
      <p:ext uri="{BB962C8B-B14F-4D97-AF65-F5344CB8AC3E}">
        <p14:creationId xmlns:p14="http://schemas.microsoft.com/office/powerpoint/2010/main" val="1922915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21</a:t>
            </a:fld>
            <a:endParaRPr lang="en-US"/>
          </a:p>
        </p:txBody>
      </p:sp>
    </p:spTree>
    <p:extLst>
      <p:ext uri="{BB962C8B-B14F-4D97-AF65-F5344CB8AC3E}">
        <p14:creationId xmlns:p14="http://schemas.microsoft.com/office/powerpoint/2010/main" val="335096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22</a:t>
            </a:fld>
            <a:endParaRPr lang="en-US"/>
          </a:p>
        </p:txBody>
      </p:sp>
    </p:spTree>
    <p:extLst>
      <p:ext uri="{BB962C8B-B14F-4D97-AF65-F5344CB8AC3E}">
        <p14:creationId xmlns:p14="http://schemas.microsoft.com/office/powerpoint/2010/main" val="2790456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a:t>
            </a:r>
            <a:r>
              <a:rPr lang="en-US" baseline="0" dirty="0"/>
              <a:t> Smith: No “or” in the criteria</a:t>
            </a:r>
          </a:p>
          <a:p>
            <a:r>
              <a:rPr lang="en-US" baseline="0" dirty="0"/>
              <a:t>What constitutes sufficient evidence?  Not a simple answer, no formula, no minimum number of x or y.  It’s about excellence, impact. Not true that the only thing that matters is your scholarship/creative works.  Lack of evidence of effectiveness in teaching and service is enough to derail tenure.  But – it is true – it is the lack of evidence of excellence in scholarship/creative works that is the most common reason for not getting tenure.    </a:t>
            </a:r>
          </a:p>
          <a:p>
            <a:r>
              <a:rPr lang="en-US" baseline="0" dirty="0"/>
              <a:t>BUT – there should be no surprises – you should know well in advance if you are on track (or not) for tenure through annual evaluations, progress toward P/T letters, 3</a:t>
            </a:r>
            <a:r>
              <a:rPr lang="en-US" baseline="30000" dirty="0"/>
              <a:t>rd</a:t>
            </a:r>
            <a:r>
              <a:rPr lang="en-US" baseline="0" dirty="0"/>
              <a:t> year reviews.  It is the university’s obligation to provide you with constructive timely feedback on your progress toward promotion and tenure. </a:t>
            </a:r>
            <a:endParaRPr lang="en-US" dirty="0"/>
          </a:p>
        </p:txBody>
      </p:sp>
      <p:sp>
        <p:nvSpPr>
          <p:cNvPr id="4" name="Slide Number Placeholder 3"/>
          <p:cNvSpPr>
            <a:spLocks noGrp="1"/>
          </p:cNvSpPr>
          <p:nvPr>
            <p:ph type="sldNum" sz="quarter" idx="10"/>
          </p:nvPr>
        </p:nvSpPr>
        <p:spPr/>
        <p:txBody>
          <a:bodyPr/>
          <a:lstStyle/>
          <a:p>
            <a:fld id="{3EAE06A4-1DF8-4F88-97C2-B8BE9EF1CB09}" type="slidenum">
              <a:rPr lang="en-US" smtClean="0"/>
              <a:t>2</a:t>
            </a:fld>
            <a:endParaRPr lang="en-US"/>
          </a:p>
        </p:txBody>
      </p:sp>
    </p:spTree>
    <p:extLst>
      <p:ext uri="{BB962C8B-B14F-4D97-AF65-F5344CB8AC3E}">
        <p14:creationId xmlns:p14="http://schemas.microsoft.com/office/powerpoint/2010/main" val="29490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for promotion to associate and for tenure; for promotion to full, all are relevant except the 3</a:t>
            </a:r>
            <a:r>
              <a:rPr lang="en-US" baseline="30000" dirty="0"/>
              <a:t>rd</a:t>
            </a:r>
            <a:r>
              <a:rPr lang="en-US" dirty="0"/>
              <a:t> year review.</a:t>
            </a:r>
          </a:p>
        </p:txBody>
      </p:sp>
      <p:sp>
        <p:nvSpPr>
          <p:cNvPr id="4" name="Slide Number Placeholder 3"/>
          <p:cNvSpPr>
            <a:spLocks noGrp="1"/>
          </p:cNvSpPr>
          <p:nvPr>
            <p:ph type="sldNum" sz="quarter" idx="5"/>
          </p:nvPr>
        </p:nvSpPr>
        <p:spPr/>
        <p:txBody>
          <a:bodyPr/>
          <a:lstStyle/>
          <a:p>
            <a:fld id="{3EAE06A4-1DF8-4F88-97C2-B8BE9EF1CB09}" type="slidenum">
              <a:rPr lang="en-US" smtClean="0"/>
              <a:t>3</a:t>
            </a:fld>
            <a:endParaRPr lang="en-US"/>
          </a:p>
        </p:txBody>
      </p:sp>
    </p:spTree>
    <p:extLst>
      <p:ext uri="{BB962C8B-B14F-4D97-AF65-F5344CB8AC3E}">
        <p14:creationId xmlns:p14="http://schemas.microsoft.com/office/powerpoint/2010/main" val="108103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4</a:t>
            </a:fld>
            <a:endParaRPr lang="en-US"/>
          </a:p>
        </p:txBody>
      </p:sp>
    </p:spTree>
    <p:extLst>
      <p:ext uri="{BB962C8B-B14F-4D97-AF65-F5344CB8AC3E}">
        <p14:creationId xmlns:p14="http://schemas.microsoft.com/office/powerpoint/2010/main" val="366883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P&amp;T, you are nominated tenure or promotion review. Based on this year’s annual review, should know if you are being nominated and should have a pretty good idea about this from prior “Progress toward P/T letters”.</a:t>
            </a:r>
          </a:p>
          <a:p>
            <a:r>
              <a:rPr lang="en-US" dirty="0"/>
              <a:t>With tenure there is a minimum number of years in rank (include tenure credit and excludes years when tenure clock is stopped, e.g., for leaves).</a:t>
            </a:r>
          </a:p>
        </p:txBody>
      </p:sp>
      <p:sp>
        <p:nvSpPr>
          <p:cNvPr id="4" name="Slide Number Placeholder 3"/>
          <p:cNvSpPr>
            <a:spLocks noGrp="1"/>
          </p:cNvSpPr>
          <p:nvPr>
            <p:ph type="sldNum" sz="quarter" idx="5"/>
          </p:nvPr>
        </p:nvSpPr>
        <p:spPr/>
        <p:txBody>
          <a:bodyPr/>
          <a:lstStyle/>
          <a:p>
            <a:fld id="{3EAE06A4-1DF8-4F88-97C2-B8BE9EF1CB09}" type="slidenum">
              <a:rPr lang="en-US" smtClean="0"/>
              <a:t>5</a:t>
            </a:fld>
            <a:endParaRPr lang="en-US"/>
          </a:p>
        </p:txBody>
      </p:sp>
    </p:spTree>
    <p:extLst>
      <p:ext uri="{BB962C8B-B14F-4D97-AF65-F5344CB8AC3E}">
        <p14:creationId xmlns:p14="http://schemas.microsoft.com/office/powerpoint/2010/main" val="110659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6</a:t>
            </a:fld>
            <a:endParaRPr lang="en-US"/>
          </a:p>
        </p:txBody>
      </p:sp>
    </p:spTree>
    <p:extLst>
      <p:ext uri="{BB962C8B-B14F-4D97-AF65-F5344CB8AC3E}">
        <p14:creationId xmlns:p14="http://schemas.microsoft.com/office/powerpoint/2010/main" val="1870128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a:t>
            </a:r>
            <a:r>
              <a:rPr lang="en-US" baseline="0" dirty="0"/>
              <a:t> guidance/encouragement to actively plan and frequently participate in professional development/scholarly activities.</a:t>
            </a:r>
            <a:endParaRPr lang="en-US" dirty="0"/>
          </a:p>
        </p:txBody>
      </p:sp>
      <p:sp>
        <p:nvSpPr>
          <p:cNvPr id="4" name="Slide Number Placeholder 3"/>
          <p:cNvSpPr>
            <a:spLocks noGrp="1"/>
          </p:cNvSpPr>
          <p:nvPr>
            <p:ph type="sldNum" sz="quarter" idx="10"/>
          </p:nvPr>
        </p:nvSpPr>
        <p:spPr/>
        <p:txBody>
          <a:bodyPr/>
          <a:lstStyle/>
          <a:p>
            <a:fld id="{5289390B-E69A-446D-A05C-C1CA794ABC95}" type="slidenum">
              <a:rPr lang="en-US" smtClean="0"/>
              <a:t>7</a:t>
            </a:fld>
            <a:endParaRPr lang="en-US"/>
          </a:p>
        </p:txBody>
      </p:sp>
    </p:spTree>
    <p:extLst>
      <p:ext uri="{BB962C8B-B14F-4D97-AF65-F5344CB8AC3E}">
        <p14:creationId xmlns:p14="http://schemas.microsoft.com/office/powerpoint/2010/main" val="348351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 toward promotion letters are very important; 3</a:t>
            </a:r>
            <a:r>
              <a:rPr lang="en-US" baseline="30000" dirty="0"/>
              <a:t>rd</a:t>
            </a:r>
            <a:r>
              <a:rPr lang="en-US" dirty="0"/>
              <a:t> year reviews –Mini-P&amp;T reviews – differs from formal review in that outside letters are not included and materials not in the online P&amp;T system; but it’s an excellent way to make progress on writing statements and getting your CV in proper format.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of these evaluative materials are included in your P&amp;T materials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8</a:t>
            </a:fld>
            <a:endParaRPr lang="en-US"/>
          </a:p>
        </p:txBody>
      </p:sp>
    </p:spTree>
    <p:extLst>
      <p:ext uri="{BB962C8B-B14F-4D97-AF65-F5344CB8AC3E}">
        <p14:creationId xmlns:p14="http://schemas.microsoft.com/office/powerpoint/2010/main" val="62005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E06A4-1DF8-4F88-97C2-B8BE9EF1CB09}" type="slidenum">
              <a:rPr lang="en-US" smtClean="0"/>
              <a:t>9</a:t>
            </a:fld>
            <a:endParaRPr lang="en-US"/>
          </a:p>
        </p:txBody>
      </p:sp>
    </p:spTree>
    <p:extLst>
      <p:ext uri="{BB962C8B-B14F-4D97-AF65-F5344CB8AC3E}">
        <p14:creationId xmlns:p14="http://schemas.microsoft.com/office/powerpoint/2010/main" val="2468007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b="1" i="0">
                <a:solidFill>
                  <a:schemeClr val="bg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accent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947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4896"/>
            <a:ext cx="10972800" cy="972205"/>
          </a:xfrm>
        </p:spPr>
        <p:txBody>
          <a:bodyPr/>
          <a:lstStyle>
            <a:lvl1pPr>
              <a:defRPr b="0"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idx="1"/>
          </p:nvPr>
        </p:nvSpPr>
        <p:spPr>
          <a:xfrm>
            <a:off x="609600" y="2347309"/>
            <a:ext cx="10972800" cy="3700025"/>
          </a:xfrm>
        </p:spPr>
        <p:txBody>
          <a:bodyPr/>
          <a:lstStyle>
            <a:lvl1pPr>
              <a:defRPr b="0" i="0">
                <a:latin typeface="Arial"/>
                <a:cs typeface="Arial"/>
              </a:defRPr>
            </a:lvl1pPr>
            <a:lvl2pPr>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573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rgbClr val="D0B884"/>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3196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014"/>
            <a:ext cx="10972800" cy="863983"/>
          </a:xfrm>
        </p:spPr>
        <p:txBody>
          <a:bodyPr/>
          <a:lstStyle>
            <a:lvl1pPr>
              <a:defRPr b="1" i="0">
                <a:latin typeface="Times New Roman"/>
                <a:cs typeface="Times New Roman"/>
              </a:defRPr>
            </a:lvl1pPr>
          </a:lstStyle>
          <a:p>
            <a:r>
              <a:rPr lang="en-US"/>
              <a:t>Click to edit Master title style</a:t>
            </a:r>
            <a:endParaRPr lang="en-US" dirty="0"/>
          </a:p>
        </p:txBody>
      </p:sp>
      <p:sp>
        <p:nvSpPr>
          <p:cNvPr id="3" name="Content Placeholder 2"/>
          <p:cNvSpPr>
            <a:spLocks noGrp="1"/>
          </p:cNvSpPr>
          <p:nvPr>
            <p:ph sz="half" idx="1"/>
          </p:nvPr>
        </p:nvSpPr>
        <p:spPr>
          <a:xfrm>
            <a:off x="609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89651"/>
            <a:ext cx="5384800" cy="3941383"/>
          </a:xfrm>
        </p:spPr>
        <p:txBody>
          <a:bodyPr/>
          <a:lstStyle>
            <a:lvl1pPr>
              <a:defRPr sz="3733" b="0" i="0">
                <a:latin typeface="Arial"/>
                <a:cs typeface="Arial"/>
              </a:defRPr>
            </a:lvl1pPr>
            <a:lvl2pPr>
              <a:defRPr sz="3200" b="0" i="0">
                <a:latin typeface="Arial"/>
                <a:cs typeface="Arial"/>
              </a:defRPr>
            </a:lvl2pPr>
            <a:lvl3pPr>
              <a:defRPr sz="2667" b="0" i="0">
                <a:latin typeface="Arial"/>
                <a:cs typeface="Arial"/>
              </a:defRPr>
            </a:lvl3pPr>
            <a:lvl4pPr>
              <a:defRPr sz="2400" b="0" i="0">
                <a:latin typeface="Arial"/>
                <a:cs typeface="Arial"/>
              </a:defRPr>
            </a:lvl4pPr>
            <a:lvl5pPr>
              <a:defRPr sz="2400" b="0" i="0">
                <a:latin typeface="Arial"/>
                <a:cs typeface="Aria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889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43719"/>
            <a:ext cx="5386917"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207167"/>
            <a:ext cx="5386917"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243719"/>
            <a:ext cx="5389033" cy="79977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207167"/>
            <a:ext cx="5389033" cy="3932627"/>
          </a:xfrm>
        </p:spPr>
        <p:txBody>
          <a:bodyPr/>
          <a:lstStyle>
            <a:lvl1pPr>
              <a:defRPr sz="3200">
                <a:latin typeface="+mj-lt"/>
              </a:defRPr>
            </a:lvl1pPr>
            <a:lvl2pPr>
              <a:defRPr sz="2667">
                <a:latin typeface="+mj-lt"/>
              </a:defRPr>
            </a:lvl2pPr>
            <a:lvl3pPr>
              <a:defRPr sz="2400">
                <a:latin typeface="+mj-lt"/>
              </a:defRPr>
            </a:lvl3pPr>
            <a:lvl4pPr>
              <a:defRPr sz="2133">
                <a:latin typeface="+mj-lt"/>
              </a:defRPr>
            </a:lvl4pPr>
            <a:lvl5pPr>
              <a:defRPr sz="2133">
                <a:latin typeface="+mj-lt"/>
              </a:defRPr>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4/1/2024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51079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solidFill>
                  <a:schemeClr val="bg1"/>
                </a:solidFill>
                <a:latin typeface="Times New Roman"/>
                <a:cs typeface="Times New Roman"/>
              </a:defRPr>
            </a:lvl1pPr>
          </a:lstStyle>
          <a:p>
            <a:r>
              <a:rPr lang="en-US" dirty="0"/>
              <a:t>Subtitle Page</a:t>
            </a:r>
          </a:p>
        </p:txBody>
      </p:sp>
      <p:sp>
        <p:nvSpPr>
          <p:cNvPr id="3" name="Date Placeholder 2"/>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8969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280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164899"/>
            <a:ext cx="4011084" cy="1268684"/>
          </a:xfrm>
        </p:spPr>
        <p:txBody>
          <a:bodyPr anchor="b"/>
          <a:lstStyle>
            <a:lvl1pPr algn="l">
              <a:defRPr sz="2667" b="1">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4766733" y="1164897"/>
            <a:ext cx="6815667" cy="5421587"/>
          </a:xfrm>
        </p:spPr>
        <p:txBody>
          <a:bodyPr/>
          <a:lstStyle>
            <a:lvl1pPr>
              <a:defRPr sz="4267">
                <a:latin typeface="+mj-lt"/>
              </a:defRPr>
            </a:lvl1pPr>
            <a:lvl2pPr>
              <a:defRPr sz="3733">
                <a:latin typeface="+mj-lt"/>
              </a:defRPr>
            </a:lvl2pPr>
            <a:lvl3pPr>
              <a:defRPr sz="3200">
                <a:latin typeface="+mj-lt"/>
              </a:defRPr>
            </a:lvl3pPr>
            <a:lvl4pPr>
              <a:defRPr sz="2667">
                <a:latin typeface="+mj-lt"/>
              </a:defRPr>
            </a:lvl4pPr>
            <a:lvl5pPr>
              <a:defRPr sz="2667">
                <a:latin typeface="+mj-lt"/>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433583"/>
            <a:ext cx="4011084" cy="41529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3499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80179" y="5237655"/>
            <a:ext cx="9681195" cy="384067"/>
          </a:xfrm>
        </p:spPr>
        <p:txBody>
          <a:bodyPr anchor="b"/>
          <a:lstStyle>
            <a:lvl1pPr algn="l">
              <a:defRPr sz="2667" b="1">
                <a:latin typeface="+mn-lt"/>
              </a:defRPr>
            </a:lvl1pPr>
          </a:lstStyle>
          <a:p>
            <a:r>
              <a:rPr lang="en-US"/>
              <a:t>Click to edit Master title style</a:t>
            </a:r>
            <a:endParaRPr lang="en-US" dirty="0"/>
          </a:p>
        </p:txBody>
      </p:sp>
      <p:sp>
        <p:nvSpPr>
          <p:cNvPr id="3" name="Picture Placeholder 2"/>
          <p:cNvSpPr>
            <a:spLocks noGrp="1"/>
          </p:cNvSpPr>
          <p:nvPr>
            <p:ph type="pic" idx="1"/>
          </p:nvPr>
        </p:nvSpPr>
        <p:spPr>
          <a:xfrm>
            <a:off x="1880179" y="464208"/>
            <a:ext cx="9681195" cy="4642069"/>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1880179" y="5621723"/>
            <a:ext cx="9681195" cy="734628"/>
          </a:xfrm>
        </p:spPr>
        <p:txBody>
          <a:bodyPr/>
          <a:lstStyle>
            <a:lvl1pPr marL="0" indent="0">
              <a:buNone/>
              <a:defRPr sz="1867">
                <a:latin typeface="+mj-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0533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8011"/>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2487441"/>
            <a:ext cx="10972800" cy="36435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8A87A34-81AB-432B-8DAE-1953F412C126}" type="datetimeFigureOut">
              <a:rPr lang="en-US" smtClean="0"/>
              <a:pPr/>
              <a:t>4/1/2024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72445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da.fsu.edu/faculty-development/promotion-and-tenur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ngall.com/smile-png/download/25096"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da.fsu.edu/faculty-development/promotion-and-tenure" TargetMode="External"/><Relationship Id="rId2" Type="http://schemas.openxmlformats.org/officeDocument/2006/relationships/hyperlink" Target="mailto:mucrawford@fsu.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feas.fsu.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orcid.fsu.edu/"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jkistner@f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mucrawford@fsu.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58975"/>
            <a:ext cx="10363200" cy="1470025"/>
          </a:xfrm>
        </p:spPr>
        <p:txBody>
          <a:bodyPr>
            <a:normAutofit fontScale="90000"/>
          </a:bodyPr>
          <a:lstStyle/>
          <a:p>
            <a:r>
              <a:rPr lang="en-US" dirty="0">
                <a:solidFill>
                  <a:schemeClr val="accent1"/>
                </a:solidFill>
                <a:latin typeface="Calibri Light" panose="020F0302020204030204" pitchFamily="34" charset="0"/>
                <a:cs typeface="Calibri Light" panose="020F0302020204030204" pitchFamily="34" charset="0"/>
              </a:rPr>
              <a:t>Promotion &amp; </a:t>
            </a:r>
            <a:r>
              <a:rPr lang="en-US">
                <a:solidFill>
                  <a:schemeClr val="accent1"/>
                </a:solidFill>
                <a:latin typeface="Calibri Light" panose="020F0302020204030204" pitchFamily="34" charset="0"/>
                <a:cs typeface="Calibri Light" panose="020F0302020204030204" pitchFamily="34" charset="0"/>
              </a:rPr>
              <a:t>Tenure Workshop</a:t>
            </a:r>
            <a:br>
              <a:rPr lang="en-US" dirty="0">
                <a:solidFill>
                  <a:schemeClr val="accent1"/>
                </a:solidFill>
                <a:latin typeface="Calibri Light" panose="020F0302020204030204" pitchFamily="34" charset="0"/>
                <a:cs typeface="Calibri Light" panose="020F0302020204030204" pitchFamily="34" charset="0"/>
              </a:rPr>
            </a:br>
            <a:r>
              <a:rPr lang="en-US" dirty="0">
                <a:solidFill>
                  <a:schemeClr val="accent1"/>
                </a:solidFill>
                <a:latin typeface="Calibri Light" panose="020F0302020204030204" pitchFamily="34" charset="0"/>
                <a:cs typeface="Calibri Light" panose="020F0302020204030204" pitchFamily="34" charset="0"/>
              </a:rPr>
              <a:t>for Assistant Professors</a:t>
            </a:r>
          </a:p>
        </p:txBody>
      </p:sp>
      <p:sp>
        <p:nvSpPr>
          <p:cNvPr id="3" name="Subtitle 2"/>
          <p:cNvSpPr>
            <a:spLocks noGrp="1"/>
          </p:cNvSpPr>
          <p:nvPr>
            <p:ph type="subTitle" idx="1"/>
          </p:nvPr>
        </p:nvSpPr>
        <p:spPr>
          <a:xfrm>
            <a:off x="1595268" y="3602037"/>
            <a:ext cx="9096177" cy="2224331"/>
          </a:xfrm>
        </p:spPr>
        <p:txBody>
          <a:bodyPr>
            <a:normAutofit fontScale="85000" lnSpcReduction="20000"/>
          </a:bodyPr>
          <a:lstStyle/>
          <a:p>
            <a:r>
              <a:rPr lang="en-US" dirty="0">
                <a:latin typeface="Calibri Light" panose="020F0302020204030204" pitchFamily="34" charset="0"/>
                <a:cs typeface="Calibri Light" panose="020F0302020204030204" pitchFamily="34" charset="0"/>
              </a:rPr>
              <a:t>Janet Kistner</a:t>
            </a:r>
          </a:p>
          <a:p>
            <a:r>
              <a:rPr lang="en-US" dirty="0">
                <a:latin typeface="Calibri Light" panose="020F0302020204030204" pitchFamily="34" charset="0"/>
                <a:cs typeface="Calibri Light" panose="020F0302020204030204" pitchFamily="34" charset="0"/>
              </a:rPr>
              <a:t>VP Faculty Development &amp; Advancement </a:t>
            </a:r>
          </a:p>
          <a:p>
            <a:br>
              <a:rPr lang="en-US">
                <a:latin typeface="Calibri Light" panose="020F0302020204030204" pitchFamily="34" charset="0"/>
                <a:cs typeface="Calibri Light" panose="020F0302020204030204" pitchFamily="34" charset="0"/>
              </a:rPr>
            </a:br>
            <a:r>
              <a:rPr lang="en-US">
                <a:latin typeface="Calibri Light" panose="020F0302020204030204" pitchFamily="34" charset="0"/>
                <a:cs typeface="Calibri Light" panose="020F0302020204030204" pitchFamily="34" charset="0"/>
              </a:rPr>
              <a:t>April 1, 2024</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6117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33904"/>
            <a:ext cx="10972800" cy="972205"/>
          </a:xfrm>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Tenure timeline (cont’d)</a:t>
            </a:r>
          </a:p>
        </p:txBody>
      </p:sp>
      <p:sp>
        <p:nvSpPr>
          <p:cNvPr id="3" name="Content Placeholder 2"/>
          <p:cNvSpPr>
            <a:spLocks noGrp="1"/>
          </p:cNvSpPr>
          <p:nvPr>
            <p:ph idx="1"/>
          </p:nvPr>
        </p:nvSpPr>
        <p:spPr>
          <a:xfrm>
            <a:off x="913795" y="2208201"/>
            <a:ext cx="10353762" cy="3191929"/>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Fall Semester of your 6</a:t>
            </a:r>
            <a:r>
              <a:rPr lang="en-US" sz="2400"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400" dirty="0">
                <a:solidFill>
                  <a:schemeClr val="accent2">
                    <a:lumMod val="50000"/>
                  </a:schemeClr>
                </a:solidFill>
                <a:latin typeface="Calibri Light" panose="020F0302020204030204" pitchFamily="34" charset="0"/>
                <a:cs typeface="Calibri Light" panose="020F0302020204030204" pitchFamily="34" charset="0"/>
              </a:rPr>
              <a:t> year:</a:t>
            </a:r>
          </a:p>
          <a:p>
            <a:r>
              <a:rPr lang="en-US" sz="2400" dirty="0">
                <a:solidFill>
                  <a:schemeClr val="accent2">
                    <a:lumMod val="50000"/>
                  </a:schemeClr>
                </a:solidFill>
                <a:latin typeface="Calibri Light" panose="020F0302020204030204" pitchFamily="34" charset="0"/>
                <a:cs typeface="Calibri Light" panose="020F0302020204030204" pitchFamily="34" charset="0"/>
              </a:rPr>
              <a:t>September:  Department/School vote </a:t>
            </a:r>
          </a:p>
          <a:p>
            <a:r>
              <a:rPr lang="en-US" sz="2400" dirty="0">
                <a:solidFill>
                  <a:schemeClr val="accent2">
                    <a:lumMod val="50000"/>
                  </a:schemeClr>
                </a:solidFill>
                <a:latin typeface="Calibri Light" panose="020F0302020204030204" pitchFamily="34" charset="0"/>
                <a:cs typeface="Calibri Light" panose="020F0302020204030204" pitchFamily="34" charset="0"/>
              </a:rPr>
              <a:t>October: College vote (in A&amp;S, college vote is preceded by votes by the Humanities and Sciences committees</a:t>
            </a:r>
          </a:p>
          <a:p>
            <a:r>
              <a:rPr lang="en-US" sz="2400" dirty="0">
                <a:solidFill>
                  <a:schemeClr val="accent2">
                    <a:lumMod val="50000"/>
                  </a:schemeClr>
                </a:solidFill>
                <a:latin typeface="Calibri Light" panose="020F0302020204030204" pitchFamily="34" charset="0"/>
                <a:cs typeface="Calibri Light" panose="020F0302020204030204" pitchFamily="34" charset="0"/>
              </a:rPr>
              <a:t>December: University P&amp;T Committee votes</a:t>
            </a:r>
          </a:p>
          <a:p>
            <a:r>
              <a:rPr lang="en-US" sz="2400" dirty="0">
                <a:solidFill>
                  <a:schemeClr val="accent2">
                    <a:lumMod val="50000"/>
                  </a:schemeClr>
                </a:solidFill>
                <a:latin typeface="Calibri Light" panose="020F0302020204030204" pitchFamily="34" charset="0"/>
                <a:cs typeface="Calibri Light" panose="020F0302020204030204" pitchFamily="34" charset="0"/>
              </a:rPr>
              <a:t>January: review by Provost &amp; President</a:t>
            </a:r>
          </a:p>
          <a:p>
            <a:r>
              <a:rPr lang="en-US" sz="2400" dirty="0">
                <a:solidFill>
                  <a:schemeClr val="accent2">
                    <a:lumMod val="50000"/>
                  </a:schemeClr>
                </a:solidFill>
                <a:latin typeface="Calibri Light" panose="020F0302020204030204" pitchFamily="34" charset="0"/>
                <a:cs typeface="Calibri Light" panose="020F0302020204030204" pitchFamily="34" charset="0"/>
              </a:rPr>
              <a:t>Final Decision: typically, January-February  </a:t>
            </a:r>
          </a:p>
        </p:txBody>
      </p:sp>
    </p:spTree>
    <p:extLst>
      <p:ext uri="{BB962C8B-B14F-4D97-AF65-F5344CB8AC3E}">
        <p14:creationId xmlns:p14="http://schemas.microsoft.com/office/powerpoint/2010/main" val="410636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866DF-FA7A-4BDB-AA42-A6F1EC3C60F3}"/>
              </a:ext>
            </a:extLst>
          </p:cNvPr>
          <p:cNvSpPr>
            <a:spLocks noGrp="1"/>
          </p:cNvSpPr>
          <p:nvPr>
            <p:ph type="title"/>
          </p:nvPr>
        </p:nvSpPr>
        <p:spPr/>
        <p:txBody>
          <a:bodyPr>
            <a:noAutofit/>
          </a:bodyPr>
          <a:lstStyle/>
          <a:p>
            <a:r>
              <a:rPr lang="en-US" sz="4000" b="1" dirty="0">
                <a:solidFill>
                  <a:schemeClr val="accent2">
                    <a:lumMod val="50000"/>
                  </a:schemeClr>
                </a:solidFill>
                <a:latin typeface="Calibri Light" panose="020F0302020204030204" pitchFamily="34" charset="0"/>
                <a:cs typeface="Calibri Light" panose="020F0302020204030204" pitchFamily="34" charset="0"/>
              </a:rPr>
              <a:t>Modifications and Considerations Due to covid-19</a:t>
            </a:r>
          </a:p>
        </p:txBody>
      </p:sp>
      <p:sp>
        <p:nvSpPr>
          <p:cNvPr id="3" name="Content Placeholder 2">
            <a:extLst>
              <a:ext uri="{FF2B5EF4-FFF2-40B4-BE49-F238E27FC236}">
                <a16:creationId xmlns:a16="http://schemas.microsoft.com/office/drawing/2014/main" id="{705728C5-F1DE-4002-9665-7CB93AC0CAFE}"/>
              </a:ext>
            </a:extLst>
          </p:cNvPr>
          <p:cNvSpPr>
            <a:spLocks noGrp="1"/>
          </p:cNvSpPr>
          <p:nvPr>
            <p:ph idx="1"/>
          </p:nvPr>
        </p:nvSpPr>
        <p:spPr>
          <a:xfrm>
            <a:off x="913795" y="2096063"/>
            <a:ext cx="10353762" cy="4392871"/>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Include professional activities  (e.g., conference presentation; invited address) that were cancelled due to COVID on your P&amp;T CV with this note: “Cancelled due to COVID”</a:t>
            </a:r>
          </a:p>
          <a:p>
            <a:r>
              <a:rPr lang="en-US" sz="2400" dirty="0">
                <a:solidFill>
                  <a:schemeClr val="accent2">
                    <a:lumMod val="50000"/>
                  </a:schemeClr>
                </a:solidFill>
                <a:latin typeface="Calibri Light" panose="020F0302020204030204" pitchFamily="34" charset="0"/>
                <a:cs typeface="Calibri Light" panose="020F0302020204030204" pitchFamily="34" charset="0"/>
              </a:rPr>
              <a:t>If relevant (e.g., gaps in your record of accomplishments due to COVID) provide information (e.g., Human Subjects research not permitted; delays in reviews of book contracts, journal submissions) with your supervisors (chairs, directors, deans) and mentor committees; this information should be noted in your progress toward P&amp;T letters.</a:t>
            </a:r>
          </a:p>
        </p:txBody>
      </p:sp>
    </p:spTree>
    <p:extLst>
      <p:ext uri="{BB962C8B-B14F-4D97-AF65-F5344CB8AC3E}">
        <p14:creationId xmlns:p14="http://schemas.microsoft.com/office/powerpoint/2010/main" val="343746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2">
                    <a:lumMod val="50000"/>
                  </a:schemeClr>
                </a:solidFill>
                <a:latin typeface="Calibri Light" panose="020F0302020204030204" pitchFamily="34" charset="0"/>
                <a:cs typeface="Calibri Light" panose="020F0302020204030204" pitchFamily="34" charset="0"/>
              </a:rPr>
              <a:t>Faculty Candidate’s Role </a:t>
            </a:r>
          </a:p>
        </p:txBody>
      </p:sp>
      <p:sp>
        <p:nvSpPr>
          <p:cNvPr id="3" name="Content Placeholder 2"/>
          <p:cNvSpPr>
            <a:spLocks noGrp="1"/>
          </p:cNvSpPr>
          <p:nvPr>
            <p:ph idx="1"/>
          </p:nvPr>
        </p:nvSpPr>
        <p:spPr>
          <a:xfrm>
            <a:off x="913795" y="2026490"/>
            <a:ext cx="10353762" cy="4574367"/>
          </a:xfrm>
        </p:spPr>
        <p:txBody>
          <a:bodyPr>
            <a:normAutofit/>
          </a:bodyPr>
          <a:lstStyle/>
          <a:p>
            <a:pPr marL="0" indent="0">
              <a:buNone/>
            </a:pPr>
            <a:r>
              <a:rPr lang="en-US" sz="2800" dirty="0">
                <a:solidFill>
                  <a:schemeClr val="accent2">
                    <a:lumMod val="50000"/>
                  </a:schemeClr>
                </a:solidFill>
                <a:latin typeface="Calibri Light" panose="020F0302020204030204" pitchFamily="34" charset="0"/>
                <a:cs typeface="Calibri Light" panose="020F0302020204030204" pitchFamily="34" charset="0"/>
              </a:rPr>
              <a:t>Make it easy for your faculty colleagues, chair, dean to see what you’ve accomplished  </a:t>
            </a:r>
          </a:p>
          <a:p>
            <a:pPr marL="0" indent="0">
              <a:buNone/>
            </a:pPr>
            <a:endParaRPr lang="en-US" sz="1200" dirty="0">
              <a:solidFill>
                <a:schemeClr val="accent2">
                  <a:lumMod val="50000"/>
                </a:schemeClr>
              </a:solidFill>
              <a:latin typeface="Calibri Light" panose="020F0302020204030204" pitchFamily="34" charset="0"/>
              <a:cs typeface="Calibri Light" panose="020F0302020204030204" pitchFamily="34" charset="0"/>
            </a:endParaRPr>
          </a:p>
          <a:p>
            <a:pPr marL="0" indent="0">
              <a:buNone/>
            </a:pPr>
            <a:r>
              <a:rPr lang="en-US" sz="2800" dirty="0">
                <a:solidFill>
                  <a:schemeClr val="accent2">
                    <a:lumMod val="50000"/>
                  </a:schemeClr>
                </a:solidFill>
                <a:latin typeface="Calibri Light" panose="020F0302020204030204" pitchFamily="34" charset="0"/>
                <a:cs typeface="Calibri Light" panose="020F0302020204030204" pitchFamily="34" charset="0"/>
              </a:rPr>
              <a:t>Tell “your story” well</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 What are your most important professional accomplishments? </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Why is your work important to the university, nation, world?</a:t>
            </a:r>
          </a:p>
          <a:p>
            <a:pPr lvl="1"/>
            <a:endParaRPr lang="en-US" sz="20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77872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C0C32-8EA5-4008-BBC8-26385B3E742C}"/>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Teaching Statement</a:t>
            </a:r>
          </a:p>
        </p:txBody>
      </p:sp>
      <p:sp>
        <p:nvSpPr>
          <p:cNvPr id="3" name="Content Placeholder 2">
            <a:extLst>
              <a:ext uri="{FF2B5EF4-FFF2-40B4-BE49-F238E27FC236}">
                <a16:creationId xmlns:a16="http://schemas.microsoft.com/office/drawing/2014/main" id="{CA7492B3-1CEF-4A2A-A235-FA8CA9B33CFC}"/>
              </a:ext>
            </a:extLst>
          </p:cNvPr>
          <p:cNvSpPr>
            <a:spLocks noGrp="1"/>
          </p:cNvSpPr>
          <p:nvPr>
            <p:ph idx="1"/>
          </p:nvPr>
        </p:nvSpPr>
        <p:spPr>
          <a:xfrm>
            <a:off x="913795" y="2096063"/>
            <a:ext cx="10353762" cy="4339905"/>
          </a:xfrm>
        </p:spPr>
        <p:txBody>
          <a:bodyPr>
            <a:normAutofit lnSpcReduction="10000"/>
          </a:bodyPr>
          <a:lstStyle/>
          <a:p>
            <a:pPr marL="228600" lvl="1" indent="0">
              <a:spcBef>
                <a:spcPts val="0"/>
              </a:spcBef>
              <a:buNone/>
            </a:pPr>
            <a:r>
              <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The teaching statement is an opportunity to describe what you’ve accomplished and should include information on each of the areas below:</a:t>
            </a:r>
          </a:p>
          <a:p>
            <a:pPr marL="228600" lvl="1" indent="0">
              <a:spcBef>
                <a:spcPts val="0"/>
              </a:spcBef>
              <a:buNone/>
            </a:pPr>
            <a:endPar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Goals</a:t>
            </a:r>
            <a:r>
              <a:rPr lang="en-US" sz="2800" kern="0" spc="-2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for</a:t>
            </a:r>
            <a:r>
              <a:rPr lang="en-US" sz="2800" kern="0" spc="-1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Student</a:t>
            </a:r>
            <a:r>
              <a:rPr lang="en-US" sz="2800" kern="0" spc="-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Learning</a:t>
            </a:r>
          </a:p>
          <a:p>
            <a:pPr marL="457200" lvl="1">
              <a:spcBef>
                <a:spcPts val="0"/>
              </a:spcBef>
            </a:pPr>
            <a:endPar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Teaching</a:t>
            </a:r>
            <a:r>
              <a:rPr lang="en-US" sz="2800" kern="0" spc="-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Methods</a:t>
            </a:r>
          </a:p>
          <a:p>
            <a:pPr marL="457200" lvl="1">
              <a:spcBef>
                <a:spcPts val="0"/>
              </a:spcBef>
            </a:pPr>
            <a:endPar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Results</a:t>
            </a:r>
            <a:r>
              <a:rPr lang="en-US" sz="2800" kern="0" spc="-2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&amp; Effectiveness</a:t>
            </a:r>
          </a:p>
          <a:p>
            <a:pPr marL="457200" lvl="1">
              <a:spcBef>
                <a:spcPts val="0"/>
              </a:spcBef>
            </a:pPr>
            <a:endParaRPr lang="en-US" sz="280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endParaRPr>
          </a:p>
          <a:p>
            <a:pPr marL="914400" lvl="2">
              <a:spcBef>
                <a:spcPts val="0"/>
              </a:spcBef>
            </a:pP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Evaluation</a:t>
            </a:r>
            <a:r>
              <a:rPr lang="en-US" sz="2800" kern="0" spc="-1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&amp;</a:t>
            </a:r>
            <a:r>
              <a:rPr lang="en-US" sz="2800" kern="0" spc="-25"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2800" kern="0" dirty="0">
                <a:solidFill>
                  <a:schemeClr val="accent2">
                    <a:lumMod val="50000"/>
                  </a:schemeClr>
                </a:solidFill>
                <a:effectLst/>
                <a:latin typeface="Calibri Light" panose="020F0302020204030204" pitchFamily="34" charset="0"/>
                <a:ea typeface="Calibri" panose="020F0502020204030204" pitchFamily="34" charset="0"/>
                <a:cs typeface="Calibri Light" panose="020F0302020204030204" pitchFamily="34" charset="0"/>
              </a:rPr>
              <a:t>Reflection</a:t>
            </a:r>
          </a:p>
          <a:p>
            <a:endParaRPr lang="en-US"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0079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dirty="0">
                <a:solidFill>
                  <a:schemeClr val="accent2">
                    <a:lumMod val="50000"/>
                  </a:schemeClr>
                </a:solidFill>
                <a:latin typeface="Calibri Light" panose="020F0302020204030204" pitchFamily="34" charset="0"/>
                <a:cs typeface="Calibri Light" panose="020F0302020204030204" pitchFamily="34" charset="0"/>
              </a:rPr>
              <a:t>Faculty Candidate’s Role </a:t>
            </a:r>
            <a:endParaRPr lang="en-US" b="1"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913795" y="2002279"/>
            <a:ext cx="10353762" cy="4574367"/>
          </a:xfrm>
        </p:spPr>
        <p:txBody>
          <a:bodyPr>
            <a:normAutofit/>
          </a:bodyPr>
          <a:lstStyle/>
          <a:p>
            <a:pPr marL="0" indent="0">
              <a:buNone/>
            </a:pPr>
            <a:r>
              <a:rPr lang="en-US" sz="2800" dirty="0">
                <a:solidFill>
                  <a:schemeClr val="accent2">
                    <a:lumMod val="50000"/>
                  </a:schemeClr>
                </a:solidFill>
                <a:latin typeface="Calibri Light" panose="020F0302020204030204" pitchFamily="34" charset="0"/>
                <a:cs typeface="Calibri Light" panose="020F0302020204030204" pitchFamily="34" charset="0"/>
              </a:rPr>
              <a:t>Selection of external letter writers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Provide list of possible letter writers (if asked)</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DON’T directly contact potential letter writers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Prepare short bio’s of potential letter writers to chair/director/deans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Be clear about whether there are “existing” relationships</a:t>
            </a:r>
          </a:p>
        </p:txBody>
      </p:sp>
    </p:spTree>
    <p:extLst>
      <p:ext uri="{BB962C8B-B14F-4D97-AF65-F5344CB8AC3E}">
        <p14:creationId xmlns:p14="http://schemas.microsoft.com/office/powerpoint/2010/main" val="35589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2">
                    <a:lumMod val="50000"/>
                  </a:schemeClr>
                </a:solidFill>
                <a:latin typeface="Calibri Light" panose="020F0302020204030204" pitchFamily="34" charset="0"/>
                <a:cs typeface="Calibri Light" panose="020F0302020204030204" pitchFamily="34" charset="0"/>
              </a:rPr>
              <a:t>Questions?</a:t>
            </a:r>
          </a:p>
        </p:txBody>
      </p:sp>
      <p:pic>
        <p:nvPicPr>
          <p:cNvPr id="1026" name="Picture 2" descr="http://www.matthewhenryhall.com/images/CartoonPublishorPari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26084" y="2347913"/>
            <a:ext cx="3139831" cy="369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656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2AA42-60BE-4BE9-9C92-58E9B86A192A}"/>
              </a:ext>
            </a:extLst>
          </p:cNvPr>
          <p:cNvSpPr>
            <a:spLocks noGrp="1"/>
          </p:cNvSpPr>
          <p:nvPr>
            <p:ph type="title"/>
          </p:nvPr>
        </p:nvSpPr>
        <p:spPr/>
        <p:txBody>
          <a:bodyPr>
            <a:normAutofit fontScale="90000"/>
          </a:bodyPr>
          <a:lstStyle/>
          <a:p>
            <a:pPr>
              <a:spcAft>
                <a:spcPts val="600"/>
              </a:spcAft>
            </a:pPr>
            <a:r>
              <a:rPr lang="en-US" dirty="0">
                <a:solidFill>
                  <a:schemeClr val="accent1"/>
                </a:solidFill>
                <a:latin typeface="Calibri Light" panose="020F0302020204030204" pitchFamily="34" charset="0"/>
                <a:cs typeface="Calibri Light" panose="020F0302020204030204" pitchFamily="34" charset="0"/>
              </a:rPr>
              <a:t>Melissa Crawford</a:t>
            </a:r>
            <a:br>
              <a:rPr lang="en-US" dirty="0">
                <a:solidFill>
                  <a:schemeClr val="accent1"/>
                </a:solidFill>
                <a:latin typeface="Calibri Light" panose="020F0302020204030204" pitchFamily="34" charset="0"/>
                <a:cs typeface="Calibri Light" panose="020F0302020204030204" pitchFamily="34" charset="0"/>
              </a:rPr>
            </a:br>
            <a:r>
              <a:rPr lang="en-US" dirty="0">
                <a:solidFill>
                  <a:schemeClr val="accent1"/>
                </a:solidFill>
                <a:latin typeface="Calibri Light" panose="020F0302020204030204" pitchFamily="34" charset="0"/>
                <a:cs typeface="Calibri Light" panose="020F0302020204030204" pitchFamily="34" charset="0"/>
              </a:rPr>
              <a:t>faculty administrator</a:t>
            </a:r>
          </a:p>
        </p:txBody>
      </p:sp>
      <p:sp>
        <p:nvSpPr>
          <p:cNvPr id="3" name="Text Placeholder 2">
            <a:extLst>
              <a:ext uri="{FF2B5EF4-FFF2-40B4-BE49-F238E27FC236}">
                <a16:creationId xmlns:a16="http://schemas.microsoft.com/office/drawing/2014/main" id="{9C47B043-B8CB-433E-A47E-68FB8A626527}"/>
              </a:ext>
            </a:extLst>
          </p:cNvPr>
          <p:cNvSpPr>
            <a:spLocks noGrp="1"/>
          </p:cNvSpPr>
          <p:nvPr>
            <p:ph type="body" idx="1"/>
          </p:nvPr>
        </p:nvSpPr>
        <p:spPr/>
        <p:txBody>
          <a:bodyPr/>
          <a:lstStyle/>
          <a:p>
            <a:r>
              <a:rPr lang="en-US" dirty="0">
                <a:solidFill>
                  <a:schemeClr val="accent1"/>
                </a:solidFill>
                <a:latin typeface="Calibri Light" panose="020F0302020204030204" pitchFamily="34" charset="0"/>
                <a:cs typeface="Calibri Light" panose="020F0302020204030204" pitchFamily="34" charset="0"/>
              </a:rPr>
              <a:t>mucrawford@fsu.edu</a:t>
            </a:r>
          </a:p>
        </p:txBody>
      </p:sp>
    </p:spTree>
    <p:extLst>
      <p:ext uri="{BB962C8B-B14F-4D97-AF65-F5344CB8AC3E}">
        <p14:creationId xmlns:p14="http://schemas.microsoft.com/office/powerpoint/2010/main" val="1483656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630CD-1AEC-46F9-A795-DC22AD97E979}"/>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First Rule of Promotion and Tenure</a:t>
            </a:r>
          </a:p>
        </p:txBody>
      </p:sp>
      <p:sp>
        <p:nvSpPr>
          <p:cNvPr id="3" name="Content Placeholder 2">
            <a:extLst>
              <a:ext uri="{FF2B5EF4-FFF2-40B4-BE49-F238E27FC236}">
                <a16:creationId xmlns:a16="http://schemas.microsoft.com/office/drawing/2014/main" id="{C003939E-0646-435D-9047-D38F366B4C90}"/>
              </a:ext>
            </a:extLst>
          </p:cNvPr>
          <p:cNvSpPr>
            <a:spLocks noGrp="1"/>
          </p:cNvSpPr>
          <p:nvPr>
            <p:ph idx="1"/>
          </p:nvPr>
        </p:nvSpPr>
        <p:spPr>
          <a:xfrm>
            <a:off x="913795" y="2096064"/>
            <a:ext cx="10353761" cy="4152336"/>
          </a:xfrm>
        </p:spPr>
        <p:txBody>
          <a:bodyPr>
            <a:normAutofit/>
          </a:bodyPr>
          <a:lstStyle/>
          <a:p>
            <a:r>
              <a:rPr lang="en-US" sz="2800" dirty="0">
                <a:solidFill>
                  <a:schemeClr val="accent2">
                    <a:lumMod val="50000"/>
                  </a:schemeClr>
                </a:solidFill>
                <a:latin typeface="Calibri Light" panose="020F0302020204030204" pitchFamily="34" charset="0"/>
                <a:cs typeface="Calibri Light" panose="020F0302020204030204" pitchFamily="34" charset="0"/>
              </a:rPr>
              <a:t>Know who your promotion and tenure delegate is in your department/school and/or college!</a:t>
            </a:r>
            <a:endParaRPr lang="en-US" sz="2600" dirty="0">
              <a:solidFill>
                <a:schemeClr val="accent2">
                  <a:lumMod val="50000"/>
                </a:schemeClr>
              </a:solidFill>
              <a:latin typeface="Calibri Light" panose="020F0302020204030204" pitchFamily="34" charset="0"/>
              <a:cs typeface="Calibri Light" panose="020F0302020204030204" pitchFamily="34" charset="0"/>
            </a:endParaRPr>
          </a:p>
          <a:p>
            <a:r>
              <a:rPr lang="en-US" sz="2600" dirty="0">
                <a:solidFill>
                  <a:schemeClr val="accent2">
                    <a:lumMod val="50000"/>
                  </a:schemeClr>
                </a:solidFill>
                <a:latin typeface="Calibri Light" panose="020F0302020204030204" pitchFamily="34" charset="0"/>
                <a:cs typeface="Calibri Light" panose="020F0302020204030204" pitchFamily="34" charset="0"/>
              </a:rPr>
              <a:t>This person will help you navigate the online P&amp;T system.</a:t>
            </a:r>
          </a:p>
          <a:p>
            <a:endParaRPr lang="en-US" sz="2600" dirty="0">
              <a:solidFill>
                <a:schemeClr val="accent2">
                  <a:lumMod val="50000"/>
                </a:schemeClr>
              </a:solidFill>
              <a:latin typeface="Calibri Light" panose="020F0302020204030204" pitchFamily="34" charset="0"/>
              <a:cs typeface="Calibri Light" panose="020F0302020204030204" pitchFamily="34" charset="0"/>
            </a:endParaRPr>
          </a:p>
          <a:p>
            <a:pPr marL="0" indent="0" algn="ctr">
              <a:buNone/>
            </a:pPr>
            <a:endParaRPr lang="en-US" sz="2600" dirty="0">
              <a:solidFill>
                <a:schemeClr val="accent2">
                  <a:lumMod val="50000"/>
                </a:schemeClr>
              </a:solidFill>
              <a:latin typeface="Calibri Light" panose="020F0302020204030204" pitchFamily="34" charset="0"/>
              <a:cs typeface="Calibri Light" panose="020F0302020204030204" pitchFamily="34" charset="0"/>
            </a:endParaRPr>
          </a:p>
          <a:p>
            <a:pPr marL="0" indent="0" algn="ctr">
              <a:buNone/>
            </a:pPr>
            <a:r>
              <a:rPr lang="en-US" sz="3600" b="1" i="1" dirty="0">
                <a:solidFill>
                  <a:schemeClr val="accent2">
                    <a:lumMod val="50000"/>
                  </a:schemeClr>
                </a:solidFill>
                <a:latin typeface="Calibri Light" panose="020F0302020204030204" pitchFamily="34" charset="0"/>
                <a:cs typeface="Calibri Light" panose="020F0302020204030204" pitchFamily="34" charset="0"/>
              </a:rPr>
              <a:t>If you don’t know who your delegate is, ask your department chair/director or dean!</a:t>
            </a:r>
          </a:p>
        </p:txBody>
      </p:sp>
    </p:spTree>
    <p:extLst>
      <p:ext uri="{BB962C8B-B14F-4D97-AF65-F5344CB8AC3E}">
        <p14:creationId xmlns:p14="http://schemas.microsoft.com/office/powerpoint/2010/main" val="37628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A61B-ED07-455E-B71B-2D4657638FEA}"/>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How do I get to my </a:t>
            </a:r>
            <a:r>
              <a:rPr lang="en-US" b="1" dirty="0" err="1">
                <a:solidFill>
                  <a:schemeClr val="accent2">
                    <a:lumMod val="50000"/>
                  </a:schemeClr>
                </a:solidFill>
                <a:latin typeface="Calibri Light" panose="020F0302020204030204" pitchFamily="34" charset="0"/>
                <a:cs typeface="Calibri Light" panose="020F0302020204030204" pitchFamily="34" charset="0"/>
              </a:rPr>
              <a:t>eBinder</a:t>
            </a:r>
            <a:r>
              <a:rPr lang="en-US" b="1" dirty="0">
                <a:solidFill>
                  <a:schemeClr val="accent2">
                    <a:lumMod val="50000"/>
                  </a:schemeClr>
                </a:solidFill>
                <a:latin typeface="Calibri Light" panose="020F0302020204030204" pitchFamily="34" charset="0"/>
                <a:cs typeface="Calibri Light" panose="020F0302020204030204" pitchFamily="34" charset="0"/>
              </a:rPr>
              <a:t>?</a:t>
            </a:r>
          </a:p>
        </p:txBody>
      </p:sp>
      <p:sp>
        <p:nvSpPr>
          <p:cNvPr id="3" name="Content Placeholder 2">
            <a:extLst>
              <a:ext uri="{FF2B5EF4-FFF2-40B4-BE49-F238E27FC236}">
                <a16:creationId xmlns:a16="http://schemas.microsoft.com/office/drawing/2014/main" id="{6BD4561A-4169-4118-87DD-437CD93FCAB4}"/>
              </a:ext>
            </a:extLst>
          </p:cNvPr>
          <p:cNvSpPr>
            <a:spLocks noGrp="1"/>
          </p:cNvSpPr>
          <p:nvPr>
            <p:ph idx="1"/>
          </p:nvPr>
        </p:nvSpPr>
        <p:spPr/>
        <p:txBody>
          <a:bodyPr>
            <a:normAutofit/>
          </a:bodyPr>
          <a:lstStyle/>
          <a:p>
            <a:pPr marL="339725" indent="-339725">
              <a:buFont typeface="Wingdings" panose="05000000000000000000" pitchFamily="2" charset="2"/>
              <a:buChar char="Ø"/>
            </a:pPr>
            <a:r>
              <a:rPr lang="en-US" sz="2800" dirty="0">
                <a:solidFill>
                  <a:schemeClr val="accent2">
                    <a:lumMod val="50000"/>
                  </a:schemeClr>
                </a:solidFill>
                <a:latin typeface="Calibri Light" panose="020F0302020204030204" pitchFamily="34" charset="0"/>
                <a:cs typeface="Calibri Light" panose="020F0302020204030204" pitchFamily="34" charset="0"/>
              </a:rPr>
              <a:t>Your  promotion and tenure delegate will create your </a:t>
            </a:r>
            <a:r>
              <a:rPr lang="en-US" sz="2800" dirty="0" err="1">
                <a:solidFill>
                  <a:schemeClr val="accent2">
                    <a:lumMod val="50000"/>
                  </a:schemeClr>
                </a:solidFill>
                <a:latin typeface="Calibri Light" panose="020F0302020204030204" pitchFamily="34" charset="0"/>
                <a:cs typeface="Calibri Light" panose="020F0302020204030204" pitchFamily="34" charset="0"/>
              </a:rPr>
              <a:t>eBinder</a:t>
            </a:r>
            <a:r>
              <a:rPr lang="en-US" sz="2800" dirty="0">
                <a:solidFill>
                  <a:schemeClr val="accent2">
                    <a:lumMod val="50000"/>
                  </a:schemeClr>
                </a:solidFill>
                <a:latin typeface="Calibri Light" panose="020F0302020204030204" pitchFamily="34" charset="0"/>
                <a:cs typeface="Calibri Light" panose="020F0302020204030204" pitchFamily="34" charset="0"/>
              </a:rPr>
              <a:t> in the online system.</a:t>
            </a:r>
          </a:p>
          <a:p>
            <a:pPr marL="339725" indent="-339725">
              <a:buFont typeface="Wingdings" panose="05000000000000000000" pitchFamily="2" charset="2"/>
              <a:buChar char="Ø"/>
            </a:pPr>
            <a:r>
              <a:rPr lang="en-US" sz="2800" dirty="0">
                <a:solidFill>
                  <a:schemeClr val="accent2">
                    <a:lumMod val="50000"/>
                  </a:schemeClr>
                </a:solidFill>
                <a:latin typeface="Calibri Light" panose="020F0302020204030204" pitchFamily="34" charset="0"/>
                <a:cs typeface="Calibri Light" panose="020F0302020204030204" pitchFamily="34" charset="0"/>
              </a:rPr>
              <a:t>Faculty Quick Start Guide - </a:t>
            </a:r>
            <a:r>
              <a:rPr lang="en-US" sz="2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https://fda.fsu.edu/faculty-development/promotion-and-tenure</a:t>
            </a:r>
            <a:endParaRPr lang="en-US" sz="2800" dirty="0">
              <a:solidFill>
                <a:srgbClr val="0070C0"/>
              </a:solidFill>
              <a:latin typeface="Calibri Light" panose="020F0302020204030204" pitchFamily="34" charset="0"/>
              <a:cs typeface="Calibri Light" panose="020F0302020204030204" pitchFamily="34" charset="0"/>
            </a:endParaRPr>
          </a:p>
          <a:p>
            <a:pPr marL="339725" indent="-339725">
              <a:buFont typeface="Wingdings" panose="05000000000000000000" pitchFamily="2" charset="2"/>
              <a:buChar char="Ø"/>
            </a:pPr>
            <a:r>
              <a:rPr lang="en-US" sz="2800" dirty="0">
                <a:solidFill>
                  <a:schemeClr val="accent2">
                    <a:lumMod val="50000"/>
                  </a:schemeClr>
                </a:solidFill>
                <a:latin typeface="Calibri Light" panose="020F0302020204030204" pitchFamily="34" charset="0"/>
                <a:cs typeface="Calibri Light" panose="020F0302020204030204" pitchFamily="34" charset="0"/>
              </a:rPr>
              <a:t>You have access to upload your own documents EXCEPT for the outside letters and for information on the cover sheet.</a:t>
            </a:r>
          </a:p>
        </p:txBody>
      </p:sp>
    </p:spTree>
    <p:extLst>
      <p:ext uri="{BB962C8B-B14F-4D97-AF65-F5344CB8AC3E}">
        <p14:creationId xmlns:p14="http://schemas.microsoft.com/office/powerpoint/2010/main" val="2090482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A5469-FA90-44C4-93D9-E8D587117EAE}"/>
              </a:ext>
            </a:extLst>
          </p:cNvPr>
          <p:cNvSpPr>
            <a:spLocks noGrp="1"/>
          </p:cNvSpPr>
          <p:nvPr>
            <p:ph type="title"/>
          </p:nvPr>
        </p:nvSpPr>
        <p:spPr>
          <a:xfrm>
            <a:off x="1229244" y="1362867"/>
            <a:ext cx="9733512" cy="4839527"/>
          </a:xfrm>
        </p:spPr>
        <p:txBody>
          <a:bodyPr>
            <a:normAutofit/>
          </a:bodyPr>
          <a:lstStyle/>
          <a:p>
            <a:pPr algn="ctr"/>
            <a:r>
              <a:rPr lang="en-US" sz="7200" dirty="0">
                <a:solidFill>
                  <a:schemeClr val="accent1"/>
                </a:solidFill>
                <a:latin typeface="Calibri Light" panose="020F0302020204030204" pitchFamily="34" charset="0"/>
                <a:cs typeface="Calibri Light" panose="020F0302020204030204" pitchFamily="34" charset="0"/>
              </a:rPr>
              <a:t>Relax, you DON’T need to know the details.</a:t>
            </a:r>
            <a:br>
              <a:rPr lang="en-US" sz="7200" dirty="0">
                <a:solidFill>
                  <a:schemeClr val="accent1"/>
                </a:solidFill>
                <a:latin typeface="Calibri Light" panose="020F0302020204030204" pitchFamily="34" charset="0"/>
                <a:cs typeface="Calibri Light" panose="020F0302020204030204" pitchFamily="34" charset="0"/>
              </a:rPr>
            </a:br>
            <a:endParaRPr lang="en-US" sz="7200" dirty="0">
              <a:solidFill>
                <a:schemeClr val="accent1"/>
              </a:solidFill>
              <a:latin typeface="Calibri Light" panose="020F0302020204030204" pitchFamily="34" charset="0"/>
              <a:cs typeface="Calibri Light" panose="020F0302020204030204" pitchFamily="34" charset="0"/>
            </a:endParaRPr>
          </a:p>
        </p:txBody>
      </p:sp>
      <p:pic>
        <p:nvPicPr>
          <p:cNvPr id="4" name="Picture 3" descr="A yellow smiley face with black outline&#10;&#10;Description automatically generated">
            <a:extLst>
              <a:ext uri="{FF2B5EF4-FFF2-40B4-BE49-F238E27FC236}">
                <a16:creationId xmlns:a16="http://schemas.microsoft.com/office/drawing/2014/main" id="{10EAB92D-4A88-70DA-4D2D-6EE764A55F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24312" y="3889853"/>
            <a:ext cx="1605280" cy="1605280"/>
          </a:xfrm>
          <a:prstGeom prst="rect">
            <a:avLst/>
          </a:prstGeom>
        </p:spPr>
      </p:pic>
    </p:spTree>
    <p:extLst>
      <p:ext uri="{BB962C8B-B14F-4D97-AF65-F5344CB8AC3E}">
        <p14:creationId xmlns:p14="http://schemas.microsoft.com/office/powerpoint/2010/main" val="354546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University promotion &amp; tenure criteria</a:t>
            </a:r>
          </a:p>
        </p:txBody>
      </p:sp>
      <p:sp>
        <p:nvSpPr>
          <p:cNvPr id="3" name="Content Placeholder 2"/>
          <p:cNvSpPr>
            <a:spLocks noGrp="1"/>
          </p:cNvSpPr>
          <p:nvPr>
            <p:ph idx="1"/>
          </p:nvPr>
        </p:nvSpPr>
        <p:spPr>
          <a:xfrm>
            <a:off x="913795" y="2096064"/>
            <a:ext cx="10353762" cy="4503040"/>
          </a:xfrm>
        </p:spPr>
        <p:txBody>
          <a:bodyPr>
            <a:no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Sustained Excellence in </a:t>
            </a:r>
            <a:r>
              <a:rPr lang="en-US" sz="2400" u="sng" dirty="0">
                <a:solidFill>
                  <a:schemeClr val="accent2">
                    <a:lumMod val="50000"/>
                  </a:schemeClr>
                </a:solidFill>
                <a:latin typeface="Calibri Light" panose="020F0302020204030204" pitchFamily="34" charset="0"/>
                <a:cs typeface="Calibri Light" panose="020F0302020204030204" pitchFamily="34" charset="0"/>
              </a:rPr>
              <a:t>scholarly or creative accomplishments </a:t>
            </a:r>
            <a:r>
              <a:rPr lang="en-US" sz="2400" dirty="0">
                <a:solidFill>
                  <a:schemeClr val="accent2">
                    <a:lumMod val="50000"/>
                  </a:schemeClr>
                </a:solidFill>
                <a:latin typeface="Calibri Light" panose="020F0302020204030204" pitchFamily="34" charset="0"/>
                <a:cs typeface="Calibri Light" panose="020F0302020204030204" pitchFamily="34" charset="0"/>
              </a:rPr>
              <a:t>AND </a:t>
            </a:r>
            <a:r>
              <a:rPr lang="en-US" sz="2400" u="sng" dirty="0">
                <a:solidFill>
                  <a:schemeClr val="accent2">
                    <a:lumMod val="50000"/>
                  </a:schemeClr>
                </a:solidFill>
                <a:latin typeface="Calibri Light" panose="020F0302020204030204" pitchFamily="34" charset="0"/>
                <a:cs typeface="Calibri Light" panose="020F0302020204030204" pitchFamily="34" charset="0"/>
              </a:rPr>
              <a:t>teaching</a:t>
            </a:r>
            <a:r>
              <a:rPr lang="en-US" sz="2400" dirty="0">
                <a:solidFill>
                  <a:schemeClr val="accent2">
                    <a:lumMod val="50000"/>
                  </a:schemeClr>
                </a:solidFill>
                <a:latin typeface="Calibri Light" panose="020F0302020204030204" pitchFamily="34" charset="0"/>
                <a:cs typeface="Calibri Light" panose="020F0302020204030204" pitchFamily="34" charset="0"/>
              </a:rPr>
              <a:t>  AND </a:t>
            </a:r>
            <a:r>
              <a:rPr lang="en-US" sz="2400" u="sng" dirty="0">
                <a:solidFill>
                  <a:schemeClr val="accent2">
                    <a:lumMod val="50000"/>
                  </a:schemeClr>
                </a:solidFill>
                <a:latin typeface="Calibri Light" panose="020F0302020204030204" pitchFamily="34" charset="0"/>
                <a:cs typeface="Calibri Light" panose="020F0302020204030204" pitchFamily="34" charset="0"/>
              </a:rPr>
              <a:t>service</a:t>
            </a:r>
          </a:p>
          <a:p>
            <a:r>
              <a:rPr lang="en-US" sz="2400" dirty="0">
                <a:solidFill>
                  <a:schemeClr val="accent2">
                    <a:lumMod val="50000"/>
                  </a:schemeClr>
                </a:solidFill>
                <a:latin typeface="Calibri Light" panose="020F0302020204030204" pitchFamily="34" charset="0"/>
                <a:cs typeface="Calibri Light" panose="020F0302020204030204" pitchFamily="34" charset="0"/>
              </a:rPr>
              <a:t>Is there evidence that you:</a:t>
            </a:r>
          </a:p>
          <a:p>
            <a:pPr lvl="1"/>
            <a:r>
              <a:rPr lang="en-US" sz="2400" dirty="0">
                <a:solidFill>
                  <a:schemeClr val="accent2">
                    <a:lumMod val="50000"/>
                  </a:schemeClr>
                </a:solidFill>
                <a:latin typeface="Calibri Light" panose="020F0302020204030204" pitchFamily="34" charset="0"/>
                <a:cs typeface="Calibri Light" panose="020F0302020204030204" pitchFamily="34" charset="0"/>
              </a:rPr>
              <a:t>have (or will) achieve national and international recognition as a scholar or creative artist in your field?</a:t>
            </a:r>
          </a:p>
          <a:p>
            <a:pPr lvl="1"/>
            <a:r>
              <a:rPr lang="en-US" sz="2400" dirty="0">
                <a:solidFill>
                  <a:schemeClr val="accent2">
                    <a:lumMod val="50000"/>
                  </a:schemeClr>
                </a:solidFill>
                <a:latin typeface="Calibri Light" panose="020F0302020204030204" pitchFamily="34" charset="0"/>
                <a:cs typeface="Calibri Light" panose="020F0302020204030204" pitchFamily="34" charset="0"/>
              </a:rPr>
              <a:t>have demonstrated excellence as a teacher and mentor?</a:t>
            </a:r>
          </a:p>
          <a:p>
            <a:pPr lvl="1"/>
            <a:r>
              <a:rPr lang="en-US" sz="2400" dirty="0">
                <a:solidFill>
                  <a:schemeClr val="accent2">
                    <a:lumMod val="50000"/>
                  </a:schemeClr>
                </a:solidFill>
                <a:latin typeface="Calibri Light" panose="020F0302020204030204" pitchFamily="34" charset="0"/>
                <a:cs typeface="Calibri Light" panose="020F0302020204030204" pitchFamily="34" charset="0"/>
              </a:rPr>
              <a:t>make positive contributions in service to the university and your academic discipline? </a:t>
            </a:r>
          </a:p>
        </p:txBody>
      </p:sp>
    </p:spTree>
    <p:extLst>
      <p:ext uri="{BB962C8B-B14F-4D97-AF65-F5344CB8AC3E}">
        <p14:creationId xmlns:p14="http://schemas.microsoft.com/office/powerpoint/2010/main" val="179122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349B-16DF-B340-40DA-4AA8F35B028B}"/>
              </a:ext>
            </a:extLst>
          </p:cNvPr>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Canvas site for sample </a:t>
            </a:r>
            <a:r>
              <a:rPr lang="en-US" b="1" dirty="0" err="1">
                <a:solidFill>
                  <a:schemeClr val="accent2">
                    <a:lumMod val="50000"/>
                  </a:schemeClr>
                </a:solidFill>
                <a:latin typeface="Calibri Light" panose="020F0302020204030204" pitchFamily="34" charset="0"/>
                <a:cs typeface="Calibri Light" panose="020F0302020204030204" pitchFamily="34" charset="0"/>
              </a:rPr>
              <a:t>eBinders</a:t>
            </a:r>
            <a:endParaRPr lang="en-US" b="1" dirty="0">
              <a:solidFill>
                <a:schemeClr val="accent2">
                  <a:lumMod val="50000"/>
                </a:schemeClr>
              </a:solidFill>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950F205E-6950-3F66-4B96-94859823D428}"/>
              </a:ext>
            </a:extLst>
          </p:cNvPr>
          <p:cNvSpPr>
            <a:spLocks noGrp="1"/>
          </p:cNvSpPr>
          <p:nvPr>
            <p:ph idx="1"/>
          </p:nvPr>
        </p:nvSpPr>
        <p:spPr/>
        <p:txBody>
          <a:bodyPr/>
          <a:lstStyle/>
          <a:p>
            <a:pPr>
              <a:buFont typeface="Wingdings" panose="05000000000000000000" pitchFamily="2" charset="2"/>
              <a:buChar char="Ø"/>
            </a:pPr>
            <a:r>
              <a:rPr lang="en-US" sz="2800" dirty="0">
                <a:solidFill>
                  <a:schemeClr val="accent2">
                    <a:lumMod val="50000"/>
                  </a:schemeClr>
                </a:solidFill>
                <a:latin typeface="Calibri Light" panose="020F0302020204030204" pitchFamily="34" charset="0"/>
                <a:cs typeface="Calibri Light" panose="020F0302020204030204" pitchFamily="34" charset="0"/>
              </a:rPr>
              <a:t>Email me (</a:t>
            </a:r>
            <a:r>
              <a:rPr lang="en-US" sz="2800" dirty="0">
                <a:solidFill>
                  <a:srgbClr val="0070C0"/>
                </a:solidFill>
                <a:latin typeface="Calibri Light" panose="020F0302020204030204" pitchFamily="34" charset="0"/>
                <a:cs typeface="Calibri Light" panose="020F0302020204030204" pitchFamily="34" charset="0"/>
                <a:hlinkClick r:id="rId2">
                  <a:extLst>
                    <a:ext uri="{A12FA001-AC4F-418D-AE19-62706E023703}">
                      <ahyp:hlinkClr xmlns:ahyp="http://schemas.microsoft.com/office/drawing/2018/hyperlinkcolor" val="tx"/>
                    </a:ext>
                  </a:extLst>
                </a:hlinkClick>
              </a:rPr>
              <a:t>mucrawford@fsu.edu</a:t>
            </a:r>
            <a:r>
              <a:rPr lang="en-US" sz="2800" dirty="0">
                <a:solidFill>
                  <a:schemeClr val="accent2">
                    <a:lumMod val="50000"/>
                  </a:schemeClr>
                </a:solidFill>
                <a:latin typeface="Calibri Light" panose="020F0302020204030204" pitchFamily="34" charset="0"/>
                <a:cs typeface="Calibri Light" panose="020F0302020204030204" pitchFamily="34" charset="0"/>
              </a:rPr>
              <a:t>) your FSUID</a:t>
            </a:r>
          </a:p>
          <a:p>
            <a:pPr>
              <a:buFont typeface="Wingdings" panose="05000000000000000000" pitchFamily="2" charset="2"/>
              <a:buChar char="Ø"/>
            </a:pPr>
            <a:r>
              <a:rPr lang="en-US" sz="2800" dirty="0">
                <a:solidFill>
                  <a:schemeClr val="accent2">
                    <a:lumMod val="50000"/>
                  </a:schemeClr>
                </a:solidFill>
                <a:latin typeface="Calibri Light" panose="020F0302020204030204" pitchFamily="34" charset="0"/>
                <a:cs typeface="Calibri Light" panose="020F0302020204030204" pitchFamily="34" charset="0"/>
              </a:rPr>
              <a:t>Other resources can be found on the FDA website - </a:t>
            </a:r>
            <a:r>
              <a:rPr lang="en-US" sz="2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https://fda.fsu.edu/faculty-development/promotion-and-tenure</a:t>
            </a:r>
            <a:endParaRPr lang="en-US" sz="2800" dirty="0">
              <a:solidFill>
                <a:srgbClr val="0070C0"/>
              </a:solidFill>
              <a:latin typeface="Calibri Light" panose="020F0302020204030204" pitchFamily="34" charset="0"/>
              <a:cs typeface="Calibri Light" panose="020F0302020204030204" pitchFamily="34" charset="0"/>
            </a:endParaRPr>
          </a:p>
          <a:p>
            <a:pPr lvl="1"/>
            <a:r>
              <a:rPr lang="en-US" sz="2600" dirty="0">
                <a:solidFill>
                  <a:schemeClr val="accent2">
                    <a:lumMod val="50000"/>
                  </a:schemeClr>
                </a:solidFill>
                <a:latin typeface="Calibri Light" panose="020F0302020204030204" pitchFamily="34" charset="0"/>
                <a:cs typeface="Calibri Light" panose="020F0302020204030204" pitchFamily="34" charset="0"/>
              </a:rPr>
              <a:t>P&amp;T Memo </a:t>
            </a:r>
          </a:p>
          <a:p>
            <a:pPr lvl="1"/>
            <a:r>
              <a:rPr lang="en-US" sz="2600" dirty="0">
                <a:solidFill>
                  <a:schemeClr val="accent2">
                    <a:lumMod val="50000"/>
                  </a:schemeClr>
                </a:solidFill>
                <a:latin typeface="Calibri Light" panose="020F0302020204030204" pitchFamily="34" charset="0"/>
                <a:cs typeface="Calibri Light" panose="020F0302020204030204" pitchFamily="34" charset="0"/>
              </a:rPr>
              <a:t>Guidelines for teaching statements</a:t>
            </a:r>
          </a:p>
          <a:p>
            <a:pPr lvl="1"/>
            <a:r>
              <a:rPr lang="en-US" sz="2600" dirty="0">
                <a:solidFill>
                  <a:schemeClr val="accent2">
                    <a:lumMod val="50000"/>
                  </a:schemeClr>
                </a:solidFill>
                <a:latin typeface="Calibri Light" panose="020F0302020204030204" pitchFamily="34" charset="0"/>
                <a:cs typeface="Calibri Light" panose="020F0302020204030204" pitchFamily="34" charset="0"/>
              </a:rPr>
              <a:t>ORCID/FEAS+ Guides</a:t>
            </a:r>
          </a:p>
          <a:p>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568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8DAB-EE7E-496D-909D-97C67B86E2AA}"/>
              </a:ext>
            </a:extLst>
          </p:cNvPr>
          <p:cNvSpPr>
            <a:spLocks noGrp="1"/>
          </p:cNvSpPr>
          <p:nvPr>
            <p:ph type="title"/>
          </p:nvPr>
        </p:nvSpPr>
        <p:spPr/>
        <p:txBody>
          <a:bodyPr>
            <a:normAutofit/>
          </a:bodyPr>
          <a:lstStyle/>
          <a:p>
            <a:r>
              <a:rPr lang="en-US" sz="5400" b="1" dirty="0">
                <a:solidFill>
                  <a:schemeClr val="accent2">
                    <a:lumMod val="50000"/>
                  </a:schemeClr>
                </a:solidFill>
                <a:latin typeface="Calibri Light" panose="020F0302020204030204" pitchFamily="34" charset="0"/>
                <a:cs typeface="Calibri Light" panose="020F0302020204030204" pitchFamily="34" charset="0"/>
              </a:rPr>
              <a:t>FEAS+/ORCID Questions</a:t>
            </a:r>
          </a:p>
        </p:txBody>
      </p:sp>
      <p:sp>
        <p:nvSpPr>
          <p:cNvPr id="3" name="Content Placeholder 2">
            <a:extLst>
              <a:ext uri="{FF2B5EF4-FFF2-40B4-BE49-F238E27FC236}">
                <a16:creationId xmlns:a16="http://schemas.microsoft.com/office/drawing/2014/main" id="{139CB126-B391-4906-9388-6DF64FE2F626}"/>
              </a:ext>
            </a:extLst>
          </p:cNvPr>
          <p:cNvSpPr>
            <a:spLocks noGrp="1"/>
          </p:cNvSpPr>
          <p:nvPr>
            <p:ph idx="1"/>
          </p:nvPr>
        </p:nvSpPr>
        <p:spPr/>
        <p:txBody>
          <a:bodyPr>
            <a:normAutofit lnSpcReduction="10000"/>
          </a:bodyPr>
          <a:lstStyle/>
          <a:p>
            <a:pPr marL="227013" indent="0" algn="ctr">
              <a:spcBef>
                <a:spcPts val="0"/>
              </a:spcBef>
              <a:buClr>
                <a:schemeClr val="accent2">
                  <a:lumMod val="75000"/>
                </a:schemeClr>
              </a:buClr>
              <a:buNone/>
            </a:pPr>
            <a:r>
              <a:rPr lang="en-US" sz="4800" b="1" dirty="0">
                <a:solidFill>
                  <a:schemeClr val="accent2">
                    <a:lumMod val="50000"/>
                  </a:schemeClr>
                </a:solidFill>
                <a:latin typeface="Calibri Light" panose="020F0302020204030204" pitchFamily="34" charset="0"/>
                <a:cs typeface="Calibri Light" panose="020F0302020204030204" pitchFamily="34" charset="0"/>
              </a:rPr>
              <a:t>Tiffany Phillips</a:t>
            </a:r>
          </a:p>
          <a:p>
            <a:pPr marL="227013" indent="0" algn="ctr">
              <a:spcBef>
                <a:spcPts val="0"/>
              </a:spcBef>
              <a:buClr>
                <a:schemeClr val="accent2">
                  <a:lumMod val="75000"/>
                </a:schemeClr>
              </a:buClr>
              <a:buNone/>
            </a:pPr>
            <a:r>
              <a:rPr lang="en-US" sz="4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tphillips@fsu.edu</a:t>
            </a:r>
          </a:p>
          <a:p>
            <a:pPr marL="227013" indent="0" algn="ctr">
              <a:spcBef>
                <a:spcPts val="0"/>
              </a:spcBef>
              <a:buClr>
                <a:schemeClr val="accent2">
                  <a:lumMod val="75000"/>
                </a:schemeClr>
              </a:buClr>
              <a:buNone/>
            </a:pPr>
            <a:endParaRPr lang="en-US" sz="4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endParaRPr>
          </a:p>
          <a:p>
            <a:pPr marL="227013" indent="0" algn="ctr">
              <a:spcBef>
                <a:spcPts val="0"/>
              </a:spcBef>
              <a:buClr>
                <a:schemeClr val="accent2">
                  <a:lumMod val="75000"/>
                </a:schemeClr>
              </a:buClr>
              <a:buNone/>
            </a:pPr>
            <a:r>
              <a:rPr lang="en-US" sz="4800" dirty="0">
                <a:solidFill>
                  <a:srgbClr val="0070C0"/>
                </a:solidFill>
                <a:latin typeface="Calibri Light" panose="020F0302020204030204" pitchFamily="34" charset="0"/>
                <a:cs typeface="Calibri Light" panose="020F0302020204030204" pitchFamily="34" charset="0"/>
                <a:hlinkClick r:id="rId3">
                  <a:extLst>
                    <a:ext uri="{A12FA001-AC4F-418D-AE19-62706E023703}">
                      <ahyp:hlinkClr xmlns:ahyp="http://schemas.microsoft.com/office/drawing/2018/hyperlinkcolor" val="tx"/>
                    </a:ext>
                  </a:extLst>
                </a:hlinkClick>
              </a:rPr>
              <a:t>https://feas.fsu.edu</a:t>
            </a:r>
            <a:endParaRPr lang="en-US" sz="4800" dirty="0">
              <a:solidFill>
                <a:srgbClr val="0070C0"/>
              </a:solidFill>
              <a:latin typeface="Calibri Light" panose="020F0302020204030204" pitchFamily="34" charset="0"/>
              <a:cs typeface="Calibri Light" panose="020F0302020204030204" pitchFamily="34" charset="0"/>
            </a:endParaRPr>
          </a:p>
          <a:p>
            <a:pPr marL="227013" indent="0" algn="ctr">
              <a:spcBef>
                <a:spcPts val="0"/>
              </a:spcBef>
              <a:buClr>
                <a:schemeClr val="accent2">
                  <a:lumMod val="75000"/>
                </a:schemeClr>
              </a:buClr>
              <a:buNone/>
            </a:pPr>
            <a:r>
              <a:rPr lang="en-US" sz="4800" dirty="0">
                <a:solidFill>
                  <a:srgbClr val="0070C0"/>
                </a:solidFill>
                <a:latin typeface="Calibri Light" panose="020F0302020204030204" pitchFamily="34" charset="0"/>
                <a:cs typeface="Calibri Light" panose="020F0302020204030204" pitchFamily="34" charset="0"/>
                <a:hlinkClick r:id="rId4">
                  <a:extLst>
                    <a:ext uri="{A12FA001-AC4F-418D-AE19-62706E023703}">
                      <ahyp:hlinkClr xmlns:ahyp="http://schemas.microsoft.com/office/drawing/2018/hyperlinkcolor" val="tx"/>
                    </a:ext>
                  </a:extLst>
                </a:hlinkClick>
              </a:rPr>
              <a:t>https://orcid.fsu.edu/ </a:t>
            </a:r>
            <a:endParaRPr lang="en-US" sz="4800" dirty="0">
              <a:solidFill>
                <a:srgbClr val="0070C0"/>
              </a:solidFill>
              <a:latin typeface="Calibri Light" panose="020F0302020204030204" pitchFamily="34" charset="0"/>
              <a:cs typeface="Calibri Light" panose="020F0302020204030204" pitchFamily="34" charset="0"/>
            </a:endParaRPr>
          </a:p>
          <a:p>
            <a:pPr marL="0" indent="0">
              <a:buNone/>
            </a:pPr>
            <a:endParaRPr lang="en-US"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809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099FC2-EE43-497A-8A96-8E03FF3D5D8C}"/>
              </a:ext>
            </a:extLst>
          </p:cNvPr>
          <p:cNvSpPr>
            <a:spLocks noGrp="1"/>
          </p:cNvSpPr>
          <p:nvPr>
            <p:ph type="title"/>
          </p:nvPr>
        </p:nvSpPr>
        <p:spPr/>
        <p:txBody>
          <a:bodyPr>
            <a:normAutofit/>
          </a:bodyPr>
          <a:lstStyle/>
          <a:p>
            <a:r>
              <a:rPr lang="en-US" sz="5400" b="1" dirty="0">
                <a:solidFill>
                  <a:schemeClr val="accent2">
                    <a:lumMod val="50000"/>
                  </a:schemeClr>
                </a:solidFill>
                <a:latin typeface="Calibri Light" panose="020F0302020204030204" pitchFamily="34" charset="0"/>
                <a:cs typeface="Calibri Light" panose="020F0302020204030204" pitchFamily="34" charset="0"/>
              </a:rPr>
              <a:t>Questions?</a:t>
            </a:r>
          </a:p>
        </p:txBody>
      </p:sp>
      <p:sp>
        <p:nvSpPr>
          <p:cNvPr id="7" name="Content Placeholder 6">
            <a:extLst>
              <a:ext uri="{FF2B5EF4-FFF2-40B4-BE49-F238E27FC236}">
                <a16:creationId xmlns:a16="http://schemas.microsoft.com/office/drawing/2014/main" id="{BAF048D1-D558-4E65-809F-190C8407AD59}"/>
              </a:ext>
            </a:extLst>
          </p:cNvPr>
          <p:cNvSpPr>
            <a:spLocks noGrp="1"/>
          </p:cNvSpPr>
          <p:nvPr>
            <p:ph idx="1"/>
          </p:nvPr>
        </p:nvSpPr>
        <p:spPr>
          <a:xfrm>
            <a:off x="913795" y="2096063"/>
            <a:ext cx="10353762" cy="4515751"/>
          </a:xfrm>
        </p:spPr>
        <p:txBody>
          <a:bodyPr>
            <a:normAutofit/>
          </a:bodyPr>
          <a:lstStyle/>
          <a:p>
            <a:pPr marL="227013" indent="0" algn="ctr">
              <a:spcBef>
                <a:spcPts val="0"/>
              </a:spcBef>
              <a:buClr>
                <a:schemeClr val="accent2">
                  <a:lumMod val="75000"/>
                </a:schemeClr>
              </a:buClr>
              <a:buNone/>
            </a:pPr>
            <a:r>
              <a:rPr lang="en-US" sz="3500" dirty="0">
                <a:solidFill>
                  <a:schemeClr val="accent2">
                    <a:lumMod val="50000"/>
                  </a:schemeClr>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Department/School/College Delegate</a:t>
            </a:r>
          </a:p>
          <a:p>
            <a:pPr marL="227013" indent="0" algn="ctr">
              <a:spcBef>
                <a:spcPts val="0"/>
              </a:spcBef>
              <a:buClr>
                <a:schemeClr val="accent2">
                  <a:lumMod val="75000"/>
                </a:schemeClr>
              </a:buClr>
              <a:buNone/>
            </a:pPr>
            <a:r>
              <a:rPr lang="en-US" sz="3500" dirty="0">
                <a:solidFill>
                  <a:schemeClr val="accent2">
                    <a:lumMod val="50000"/>
                  </a:schemeClr>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OR</a:t>
            </a:r>
          </a:p>
          <a:p>
            <a:pPr marL="227013" indent="0" algn="ctr">
              <a:spcBef>
                <a:spcPts val="0"/>
              </a:spcBef>
              <a:buClr>
                <a:schemeClr val="accent2">
                  <a:lumMod val="75000"/>
                </a:schemeClr>
              </a:buClr>
              <a:buNone/>
            </a:pPr>
            <a:r>
              <a:rPr lang="en-US" sz="3500" dirty="0">
                <a:solidFill>
                  <a:schemeClr val="accent2">
                    <a:lumMod val="50000"/>
                  </a:schemeClr>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Dr. Janet Kistner or Melissa Crawford</a:t>
            </a:r>
          </a:p>
          <a:p>
            <a:pPr marL="227013" indent="0" algn="ctr">
              <a:spcBef>
                <a:spcPts val="0"/>
              </a:spcBef>
              <a:buClr>
                <a:schemeClr val="accent2">
                  <a:lumMod val="75000"/>
                </a:schemeClr>
              </a:buClr>
              <a:buNone/>
            </a:pPr>
            <a:r>
              <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hlinkClick r:id="rId3">
                  <a:extLst>
                    <a:ext uri="{A12FA001-AC4F-418D-AE19-62706E023703}">
                      <ahyp:hlinkClr xmlns:ahyp="http://schemas.microsoft.com/office/drawing/2018/hyperlinkcolor" val="tx"/>
                    </a:ext>
                  </a:extLst>
                </a:hlinkClick>
              </a:rPr>
              <a:t>jkistner@fsu.edu</a:t>
            </a:r>
            <a:endPar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endParaRPr>
          </a:p>
          <a:p>
            <a:pPr marL="227013" indent="0" algn="ctr">
              <a:spcBef>
                <a:spcPts val="0"/>
              </a:spcBef>
              <a:buClr>
                <a:schemeClr val="accent2">
                  <a:lumMod val="75000"/>
                </a:schemeClr>
              </a:buClr>
              <a:buNone/>
            </a:pPr>
            <a:r>
              <a:rPr lang="en-US" sz="35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hlinkClick r:id="rId4">
                  <a:extLst>
                    <a:ext uri="{A12FA001-AC4F-418D-AE19-62706E023703}">
                      <ahyp:hlinkClr xmlns:ahyp="http://schemas.microsoft.com/office/drawing/2018/hyperlinkcolor" val="tx"/>
                    </a:ext>
                  </a:extLst>
                </a:hlinkClick>
              </a:rPr>
              <a:t>mucrawford@fsu</a:t>
            </a:r>
            <a:r>
              <a:rPr lang="en-US" sz="350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hlinkClick r:id="rId4">
                  <a:extLst>
                    <a:ext uri="{A12FA001-AC4F-418D-AE19-62706E023703}">
                      <ahyp:hlinkClr xmlns:ahyp="http://schemas.microsoft.com/office/drawing/2018/hyperlinkcolor" val="tx"/>
                    </a:ext>
                  </a:extLst>
                </a:hlinkClick>
              </a:rPr>
              <a:t>.edu</a:t>
            </a:r>
            <a:endParaRPr lang="en-US" sz="350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endParaRPr>
          </a:p>
          <a:p>
            <a:pPr marL="227013" indent="0" algn="ctr">
              <a:spcBef>
                <a:spcPts val="0"/>
              </a:spcBef>
              <a:buClr>
                <a:schemeClr val="accent2">
                  <a:lumMod val="75000"/>
                </a:schemeClr>
              </a:buClr>
              <a:buNone/>
            </a:pPr>
            <a:endParaRPr lang="en-US" sz="3200"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endParaRPr>
          </a:p>
          <a:p>
            <a:pPr marL="227013" indent="0" algn="ctr">
              <a:spcBef>
                <a:spcPts val="0"/>
              </a:spcBef>
              <a:buClr>
                <a:schemeClr val="accent2">
                  <a:lumMod val="75000"/>
                </a:schemeClr>
              </a:buClr>
              <a:buNone/>
            </a:pPr>
            <a:r>
              <a:rPr lang="en-US" sz="3500" u="sng" dirty="0">
                <a:solidFill>
                  <a:srgbClr val="0070C0"/>
                </a:solidFill>
                <a:effectLst>
                  <a:outerShdw blurRad="50000" dist="30000" dir="5400000" algn="tl" rotWithShape="0">
                    <a:srgbClr val="000000">
                      <a:alpha val="30000"/>
                    </a:srgbClr>
                  </a:outerShdw>
                </a:effectLst>
                <a:latin typeface="Calibri Light" panose="020F0302020204030204" pitchFamily="34" charset="0"/>
                <a:ea typeface="+mj-ea"/>
                <a:cs typeface="Calibri Light" panose="020F0302020204030204" pitchFamily="34" charset="0"/>
              </a:rPr>
              <a:t>http://fda.fsu.edu/faculty-development/promotion-and-tenure</a:t>
            </a:r>
          </a:p>
          <a:p>
            <a:pPr marL="0" indent="0">
              <a:buNone/>
            </a:pPr>
            <a:endParaRPr lang="en-US" dirty="0">
              <a:solidFill>
                <a:srgbClr val="FFC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16943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07" y="997782"/>
            <a:ext cx="10353761" cy="1326321"/>
          </a:xfrm>
        </p:spPr>
        <p:txBody>
          <a:bodyPr>
            <a:normAutofit/>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What evidence will represent you? </a:t>
            </a:r>
          </a:p>
        </p:txBody>
      </p:sp>
      <p:sp>
        <p:nvSpPr>
          <p:cNvPr id="3" name="Content Placeholder 2"/>
          <p:cNvSpPr>
            <a:spLocks noGrp="1"/>
          </p:cNvSpPr>
          <p:nvPr>
            <p:ph idx="1"/>
          </p:nvPr>
        </p:nvSpPr>
        <p:spPr>
          <a:xfrm>
            <a:off x="913795" y="2096063"/>
            <a:ext cx="10353762" cy="4492023"/>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Dean’s and Chair’s letters</a:t>
            </a:r>
          </a:p>
          <a:p>
            <a:r>
              <a:rPr lang="en-US" sz="2400" dirty="0">
                <a:solidFill>
                  <a:schemeClr val="accent2">
                    <a:lumMod val="50000"/>
                  </a:schemeClr>
                </a:solidFill>
                <a:latin typeface="Calibri Light" panose="020F0302020204030204" pitchFamily="34" charset="0"/>
                <a:cs typeface="Calibri Light" panose="020F0302020204030204" pitchFamily="34" charset="0"/>
              </a:rPr>
              <a:t>External letters (from top scholars in your field)</a:t>
            </a:r>
          </a:p>
          <a:p>
            <a:r>
              <a:rPr lang="en-US" sz="2400" dirty="0">
                <a:solidFill>
                  <a:schemeClr val="accent2">
                    <a:lumMod val="50000"/>
                  </a:schemeClr>
                </a:solidFill>
                <a:latin typeface="Calibri Light" panose="020F0302020204030204" pitchFamily="34" charset="0"/>
                <a:cs typeface="Calibri Light" panose="020F0302020204030204" pitchFamily="34" charset="0"/>
              </a:rPr>
              <a:t>C.V.</a:t>
            </a:r>
          </a:p>
          <a:p>
            <a:r>
              <a:rPr lang="en-US" sz="2400" dirty="0">
                <a:solidFill>
                  <a:schemeClr val="accent2">
                    <a:lumMod val="50000"/>
                  </a:schemeClr>
                </a:solidFill>
                <a:latin typeface="Calibri Light" panose="020F0302020204030204" pitchFamily="34" charset="0"/>
                <a:cs typeface="Calibri Light" panose="020F0302020204030204" pitchFamily="34" charset="0"/>
              </a:rPr>
              <a:t>Evidence of Achievements (publications/supporting materials)</a:t>
            </a:r>
          </a:p>
          <a:p>
            <a:r>
              <a:rPr lang="en-US" sz="2400" dirty="0">
                <a:solidFill>
                  <a:schemeClr val="accent2">
                    <a:lumMod val="50000"/>
                  </a:schemeClr>
                </a:solidFill>
                <a:latin typeface="Calibri Light" panose="020F0302020204030204" pitchFamily="34" charset="0"/>
                <a:cs typeface="Calibri Light" panose="020F0302020204030204" pitchFamily="34" charset="0"/>
              </a:rPr>
              <a:t>Research, Teaching and Service Statements</a:t>
            </a:r>
          </a:p>
          <a:p>
            <a:r>
              <a:rPr lang="en-US" sz="2400" dirty="0">
                <a:solidFill>
                  <a:schemeClr val="accent2">
                    <a:lumMod val="50000"/>
                  </a:schemeClr>
                </a:solidFill>
                <a:latin typeface="Calibri Light" panose="020F0302020204030204" pitchFamily="34" charset="0"/>
                <a:cs typeface="Calibri Light" panose="020F0302020204030204" pitchFamily="34" charset="0"/>
              </a:rPr>
              <a:t>Annual Letters of Progress toward P&amp;T</a:t>
            </a:r>
          </a:p>
          <a:p>
            <a:r>
              <a:rPr lang="en-US" sz="2400" dirty="0">
                <a:solidFill>
                  <a:schemeClr val="accent2">
                    <a:lumMod val="50000"/>
                  </a:schemeClr>
                </a:solidFill>
                <a:latin typeface="Calibri Light" panose="020F0302020204030204" pitchFamily="34" charset="0"/>
                <a:cs typeface="Calibri Light" panose="020F0302020204030204" pitchFamily="34" charset="0"/>
              </a:rPr>
              <a:t>3</a:t>
            </a:r>
            <a:r>
              <a:rPr lang="en-US" sz="2400" baseline="30000" dirty="0">
                <a:solidFill>
                  <a:schemeClr val="accent2">
                    <a:lumMod val="50000"/>
                  </a:schemeClr>
                </a:solidFill>
                <a:latin typeface="Calibri Light" panose="020F0302020204030204" pitchFamily="34" charset="0"/>
                <a:cs typeface="Calibri Light" panose="020F0302020204030204" pitchFamily="34" charset="0"/>
              </a:rPr>
              <a:t>rd</a:t>
            </a:r>
            <a:r>
              <a:rPr lang="en-US" sz="2400" dirty="0">
                <a:solidFill>
                  <a:schemeClr val="accent2">
                    <a:lumMod val="50000"/>
                  </a:schemeClr>
                </a:solidFill>
                <a:latin typeface="Calibri Light" panose="020F0302020204030204" pitchFamily="34" charset="0"/>
                <a:cs typeface="Calibri Light" panose="020F0302020204030204" pitchFamily="34" charset="0"/>
              </a:rPr>
              <a:t> Year (or 2</a:t>
            </a:r>
            <a:r>
              <a:rPr lang="en-US" sz="2400" baseline="30000" dirty="0">
                <a:solidFill>
                  <a:schemeClr val="accent2">
                    <a:lumMod val="50000"/>
                  </a:schemeClr>
                </a:solidFill>
                <a:latin typeface="Calibri Light" panose="020F0302020204030204" pitchFamily="34" charset="0"/>
                <a:cs typeface="Calibri Light" panose="020F0302020204030204" pitchFamily="34" charset="0"/>
              </a:rPr>
              <a:t>nd</a:t>
            </a:r>
            <a:r>
              <a:rPr lang="en-US" sz="2400" dirty="0">
                <a:solidFill>
                  <a:schemeClr val="accent2">
                    <a:lumMod val="50000"/>
                  </a:schemeClr>
                </a:solidFill>
                <a:latin typeface="Calibri Light" panose="020F0302020204030204" pitchFamily="34" charset="0"/>
                <a:cs typeface="Calibri Light" panose="020F0302020204030204" pitchFamily="34" charset="0"/>
              </a:rPr>
              <a:t>/4</a:t>
            </a:r>
            <a:r>
              <a:rPr lang="en-US" sz="2400"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400" dirty="0">
                <a:solidFill>
                  <a:schemeClr val="accent2">
                    <a:lumMod val="50000"/>
                  </a:schemeClr>
                </a:solidFill>
                <a:latin typeface="Calibri Light" panose="020F0302020204030204" pitchFamily="34" charset="0"/>
                <a:cs typeface="Calibri Light" panose="020F0302020204030204" pitchFamily="34" charset="0"/>
              </a:rPr>
              <a:t> year) Review Narratives</a:t>
            </a:r>
          </a:p>
        </p:txBody>
      </p:sp>
    </p:spTree>
    <p:extLst>
      <p:ext uri="{BB962C8B-B14F-4D97-AF65-F5344CB8AC3E}">
        <p14:creationId xmlns:p14="http://schemas.microsoft.com/office/powerpoint/2010/main" val="2278381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1160"/>
            <a:ext cx="10972800" cy="972205"/>
          </a:xfrm>
        </p:spPr>
        <p:txBody>
          <a:bodyPr>
            <a:normAutofit/>
          </a:bodyPr>
          <a:lstStyle/>
          <a:p>
            <a:r>
              <a:rPr lang="en-US" sz="5300" b="1" dirty="0">
                <a:solidFill>
                  <a:schemeClr val="accent2">
                    <a:lumMod val="50000"/>
                  </a:schemeClr>
                </a:solidFill>
                <a:latin typeface="Calibri Light" panose="020F0302020204030204" pitchFamily="34" charset="0"/>
                <a:cs typeface="Calibri Light" panose="020F0302020204030204" pitchFamily="34" charset="0"/>
              </a:rPr>
              <a:t>Peer review, peer review, peer review…</a:t>
            </a:r>
          </a:p>
        </p:txBody>
      </p:sp>
      <p:sp>
        <p:nvSpPr>
          <p:cNvPr id="3" name="Content Placeholder 2"/>
          <p:cNvSpPr>
            <a:spLocks noGrp="1"/>
          </p:cNvSpPr>
          <p:nvPr>
            <p:ph idx="1"/>
          </p:nvPr>
        </p:nvSpPr>
        <p:spPr>
          <a:xfrm>
            <a:off x="913795" y="2096064"/>
            <a:ext cx="10353762" cy="4425922"/>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Peer reviews of scholarship and creative works</a:t>
            </a:r>
          </a:p>
          <a:p>
            <a:r>
              <a:rPr lang="en-US" sz="2400" dirty="0">
                <a:solidFill>
                  <a:schemeClr val="accent2">
                    <a:lumMod val="50000"/>
                  </a:schemeClr>
                </a:solidFill>
                <a:latin typeface="Calibri Light" panose="020F0302020204030204" pitchFamily="34" charset="0"/>
                <a:cs typeface="Calibri Light" panose="020F0302020204030204" pitchFamily="34" charset="0"/>
              </a:rPr>
              <a:t>Peer reviews of grant proposals (in disciplines where external support is expected)</a:t>
            </a:r>
          </a:p>
          <a:p>
            <a:r>
              <a:rPr lang="en-US" sz="2400" dirty="0">
                <a:solidFill>
                  <a:schemeClr val="accent2">
                    <a:lumMod val="50000"/>
                  </a:schemeClr>
                </a:solidFill>
                <a:latin typeface="Calibri Light" panose="020F0302020204030204" pitchFamily="34" charset="0"/>
                <a:cs typeface="Calibri Light" panose="020F0302020204030204" pitchFamily="34" charset="0"/>
              </a:rPr>
              <a:t>Peer (and student) “reviews” of your teaching</a:t>
            </a:r>
          </a:p>
          <a:p>
            <a:r>
              <a:rPr lang="en-US" sz="2400" dirty="0">
                <a:solidFill>
                  <a:schemeClr val="accent2">
                    <a:lumMod val="50000"/>
                  </a:schemeClr>
                </a:solidFill>
                <a:latin typeface="Calibri Light" panose="020F0302020204030204" pitchFamily="34" charset="0"/>
                <a:cs typeface="Calibri Light" panose="020F0302020204030204" pitchFamily="34" charset="0"/>
              </a:rPr>
              <a:t>OUTSIDE LETTERS – all about peer review </a:t>
            </a:r>
          </a:p>
          <a:p>
            <a:endParaRPr lang="en-US" sz="24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79349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51156"/>
            <a:ext cx="10972800" cy="972205"/>
          </a:xfrm>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Who is eligible?</a:t>
            </a:r>
          </a:p>
        </p:txBody>
      </p:sp>
      <p:sp>
        <p:nvSpPr>
          <p:cNvPr id="3" name="Content Placeholder 2"/>
          <p:cNvSpPr>
            <a:spLocks noGrp="1"/>
          </p:cNvSpPr>
          <p:nvPr>
            <p:ph idx="1"/>
          </p:nvPr>
        </p:nvSpPr>
        <p:spPr>
          <a:xfrm>
            <a:off x="919119" y="2137101"/>
            <a:ext cx="10353762" cy="3679974"/>
          </a:xfrm>
        </p:spPr>
        <p:txBody>
          <a:bodyPr>
            <a:normAutofit/>
          </a:bodyPr>
          <a:lstStyle/>
          <a:p>
            <a:r>
              <a:rPr lang="en-US" sz="2800" dirty="0">
                <a:solidFill>
                  <a:schemeClr val="accent2">
                    <a:lumMod val="50000"/>
                  </a:schemeClr>
                </a:solidFill>
                <a:latin typeface="Calibri Light" panose="020F0302020204030204" pitchFamily="34" charset="0"/>
                <a:cs typeface="Calibri Light" panose="020F0302020204030204" pitchFamily="34" charset="0"/>
              </a:rPr>
              <a:t>For tenure: </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In tenure-earning positions</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Recommended by academic unit</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Minimum of 5 years in rank </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includes “tenure credit”</a:t>
            </a:r>
          </a:p>
          <a:p>
            <a:pPr lvl="2"/>
            <a:r>
              <a:rPr lang="en-US" sz="2800" dirty="0">
                <a:solidFill>
                  <a:schemeClr val="accent2">
                    <a:lumMod val="50000"/>
                  </a:schemeClr>
                </a:solidFill>
                <a:latin typeface="Calibri Light" panose="020F0302020204030204" pitchFamily="34" charset="0"/>
                <a:cs typeface="Calibri Light" panose="020F0302020204030204" pitchFamily="34" charset="0"/>
              </a:rPr>
              <a:t>Does not include years when “tenure clock” is stopped </a:t>
            </a:r>
          </a:p>
        </p:txBody>
      </p:sp>
    </p:spTree>
    <p:extLst>
      <p:ext uri="{BB962C8B-B14F-4D97-AF65-F5344CB8AC3E}">
        <p14:creationId xmlns:p14="http://schemas.microsoft.com/office/powerpoint/2010/main" val="218991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25278"/>
            <a:ext cx="10972800" cy="972205"/>
          </a:xfrm>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Who is eligible?</a:t>
            </a:r>
          </a:p>
        </p:txBody>
      </p:sp>
      <p:sp>
        <p:nvSpPr>
          <p:cNvPr id="3" name="Content Placeholder 2"/>
          <p:cNvSpPr>
            <a:spLocks noGrp="1"/>
          </p:cNvSpPr>
          <p:nvPr>
            <p:ph idx="1"/>
          </p:nvPr>
        </p:nvSpPr>
        <p:spPr>
          <a:xfrm>
            <a:off x="919119" y="2137101"/>
            <a:ext cx="10353762" cy="4011178"/>
          </a:xfrm>
        </p:spPr>
        <p:txBody>
          <a:bodyPr>
            <a:normAutofit/>
          </a:bodyPr>
          <a:lstStyle/>
          <a:p>
            <a:r>
              <a:rPr lang="en-US" sz="3200" dirty="0">
                <a:solidFill>
                  <a:schemeClr val="accent2">
                    <a:lumMod val="50000"/>
                  </a:schemeClr>
                </a:solidFill>
                <a:latin typeface="Calibri Light" panose="020F0302020204030204" pitchFamily="34" charset="0"/>
                <a:cs typeface="Calibri Light" panose="020F0302020204030204" pitchFamily="34" charset="0"/>
              </a:rPr>
              <a:t>For promotion to Associate:</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In tenure-earning position</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Recommended by academic unit</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Typically reviewed in 6</a:t>
            </a:r>
            <a:r>
              <a:rPr lang="en-US" sz="2800"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800" dirty="0">
                <a:solidFill>
                  <a:schemeClr val="accent2">
                    <a:lumMod val="50000"/>
                  </a:schemeClr>
                </a:solidFill>
                <a:latin typeface="Calibri Light" panose="020F0302020204030204" pitchFamily="34" charset="0"/>
                <a:cs typeface="Calibri Light" panose="020F0302020204030204" pitchFamily="34" charset="0"/>
              </a:rPr>
              <a:t> year in rank, simultaneously with tenure review</a:t>
            </a:r>
          </a:p>
          <a:p>
            <a:pPr lvl="1"/>
            <a:r>
              <a:rPr lang="en-US" sz="2800" dirty="0">
                <a:solidFill>
                  <a:schemeClr val="accent2">
                    <a:lumMod val="50000"/>
                  </a:schemeClr>
                </a:solidFill>
                <a:latin typeface="Calibri Light" panose="020F0302020204030204" pitchFamily="34" charset="0"/>
                <a:cs typeface="Calibri Light" panose="020F0302020204030204" pitchFamily="34" charset="0"/>
              </a:rPr>
              <a:t>May be reviewed prior to tenure review </a:t>
            </a:r>
          </a:p>
          <a:p>
            <a:pPr lvl="1"/>
            <a:endParaRPr lang="en-US" sz="20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28129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895927"/>
            <a:ext cx="10353761" cy="793811"/>
          </a:xfrm>
          <a:ln>
            <a:noFill/>
          </a:ln>
        </p:spPr>
        <p:txBody>
          <a:bodyPr>
            <a:normAutofit/>
          </a:bodyPr>
          <a:lstStyle/>
          <a:p>
            <a:r>
              <a:rPr lang="en-US" sz="2800" dirty="0">
                <a:solidFill>
                  <a:schemeClr val="accent1"/>
                </a:solidFill>
                <a:latin typeface="Calibri Light" panose="020F0302020204030204" pitchFamily="34" charset="0"/>
                <a:cs typeface="Calibri Light" panose="020F0302020204030204" pitchFamily="34" charset="0"/>
              </a:rPr>
              <a:t>How do I know if I’m making progress toward promotion/tenure?</a:t>
            </a:r>
          </a:p>
        </p:txBody>
      </p:sp>
      <p:pic>
        <p:nvPicPr>
          <p:cNvPr id="6146" name="Picture 2" descr="http://www.theflippedclassroom.es/wp-content/uploads/2015/06/teacherevals2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1777878"/>
            <a:ext cx="8410575" cy="4736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29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Faculty Evaluations at FSU</a:t>
            </a:r>
          </a:p>
        </p:txBody>
      </p:sp>
      <p:sp>
        <p:nvSpPr>
          <p:cNvPr id="3" name="Content Placeholder 2"/>
          <p:cNvSpPr>
            <a:spLocks noGrp="1"/>
          </p:cNvSpPr>
          <p:nvPr>
            <p:ph idx="1"/>
          </p:nvPr>
        </p:nvSpPr>
        <p:spPr>
          <a:xfrm>
            <a:off x="919119" y="2137101"/>
            <a:ext cx="10353762" cy="4033270"/>
          </a:xfrm>
        </p:spPr>
        <p:txBody>
          <a:bodyPr>
            <a:normAutofit/>
          </a:bodyPr>
          <a:lstStyle/>
          <a:p>
            <a:r>
              <a:rPr lang="en-US" sz="2400" dirty="0">
                <a:solidFill>
                  <a:schemeClr val="accent2">
                    <a:lumMod val="50000"/>
                  </a:schemeClr>
                </a:solidFill>
                <a:latin typeface="Calibri Light" panose="020F0302020204030204" pitchFamily="34" charset="0"/>
                <a:cs typeface="Calibri Light" panose="020F0302020204030204" pitchFamily="34" charset="0"/>
              </a:rPr>
              <a:t>When do evaluations occur?</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Annually: ratings plus progress toward P&amp;T letters </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3</a:t>
            </a:r>
            <a:r>
              <a:rPr lang="en-US" sz="2000" baseline="30000" dirty="0">
                <a:solidFill>
                  <a:schemeClr val="accent2">
                    <a:lumMod val="50000"/>
                  </a:schemeClr>
                </a:solidFill>
                <a:latin typeface="Calibri Light" panose="020F0302020204030204" pitchFamily="34" charset="0"/>
                <a:cs typeface="Calibri Light" panose="020F0302020204030204" pitchFamily="34" charset="0"/>
              </a:rPr>
              <a:t>rd</a:t>
            </a:r>
            <a:r>
              <a:rPr lang="en-US" sz="2000" dirty="0">
                <a:solidFill>
                  <a:schemeClr val="accent2">
                    <a:lumMod val="50000"/>
                  </a:schemeClr>
                </a:solidFill>
                <a:latin typeface="Calibri Light" panose="020F0302020204030204" pitchFamily="34" charset="0"/>
                <a:cs typeface="Calibri Light" panose="020F0302020204030204" pitchFamily="34" charset="0"/>
              </a:rPr>
              <a:t> year mini-P&amp;T reviews </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P&amp;T review  (full formal review with outside letters)</a:t>
            </a:r>
          </a:p>
          <a:p>
            <a:r>
              <a:rPr lang="en-US" sz="2400" dirty="0">
                <a:solidFill>
                  <a:schemeClr val="accent2">
                    <a:lumMod val="50000"/>
                  </a:schemeClr>
                </a:solidFill>
                <a:latin typeface="Calibri Light" panose="020F0302020204030204" pitchFamily="34" charset="0"/>
                <a:cs typeface="Calibri Light" panose="020F0302020204030204" pitchFamily="34" charset="0"/>
              </a:rPr>
              <a:t>Who evaluates you for promotion and tenure?</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Tenured faculty in your academic unit</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Department Committee &amp; Chair </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College Committee &amp; Dean</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University Committee </a:t>
            </a:r>
          </a:p>
          <a:p>
            <a:pPr lvl="1"/>
            <a:r>
              <a:rPr lang="en-US" sz="2000" dirty="0">
                <a:solidFill>
                  <a:schemeClr val="accent2">
                    <a:lumMod val="50000"/>
                  </a:schemeClr>
                </a:solidFill>
                <a:latin typeface="Calibri Light" panose="020F0302020204030204" pitchFamily="34" charset="0"/>
                <a:cs typeface="Calibri Light" panose="020F0302020204030204" pitchFamily="34" charset="0"/>
              </a:rPr>
              <a:t>Provost, President, Board of Trustees</a:t>
            </a:r>
          </a:p>
          <a:p>
            <a:pPr lvl="1"/>
            <a:endParaRPr lang="en-US" sz="2000" dirty="0">
              <a:solidFill>
                <a:schemeClr val="accent3"/>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13722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99732"/>
            <a:ext cx="10972800" cy="972205"/>
          </a:xfrm>
        </p:spPr>
        <p:txBody>
          <a:bodyPr>
            <a:normAutofit fontScale="90000"/>
          </a:bodyPr>
          <a:lstStyle/>
          <a:p>
            <a:r>
              <a:rPr lang="en-US" b="1" dirty="0">
                <a:solidFill>
                  <a:schemeClr val="accent2">
                    <a:lumMod val="50000"/>
                  </a:schemeClr>
                </a:solidFill>
                <a:latin typeface="Calibri Light" panose="020F0302020204030204" pitchFamily="34" charset="0"/>
                <a:cs typeface="Calibri Light" panose="020F0302020204030204" pitchFamily="34" charset="0"/>
              </a:rPr>
              <a:t>Typical Tenure Timeline*</a:t>
            </a:r>
            <a:br>
              <a:rPr lang="en-US" dirty="0">
                <a:solidFill>
                  <a:schemeClr val="accent2">
                    <a:lumMod val="50000"/>
                  </a:schemeClr>
                </a:solidFill>
                <a:latin typeface="Calibri Light" panose="020F0302020204030204" pitchFamily="34" charset="0"/>
                <a:cs typeface="Calibri Light" panose="020F0302020204030204" pitchFamily="34" charset="0"/>
              </a:rPr>
            </a:br>
            <a:r>
              <a:rPr lang="en-US" dirty="0">
                <a:solidFill>
                  <a:schemeClr val="accent2">
                    <a:lumMod val="50000"/>
                  </a:schemeClr>
                </a:solidFill>
                <a:latin typeface="Calibri Light" panose="020F0302020204030204" pitchFamily="34" charset="0"/>
                <a:cs typeface="Calibri Light" panose="020F0302020204030204" pitchFamily="34" charset="0"/>
              </a:rPr>
              <a:t>*</a:t>
            </a:r>
            <a:r>
              <a:rPr lang="en-US" sz="2000" b="1" dirty="0">
                <a:solidFill>
                  <a:schemeClr val="accent2">
                    <a:lumMod val="50000"/>
                  </a:schemeClr>
                </a:solidFill>
                <a:latin typeface="Calibri Light" panose="020F0302020204030204" pitchFamily="34" charset="0"/>
                <a:cs typeface="Calibri Light" panose="020F0302020204030204" pitchFamily="34" charset="0"/>
              </a:rPr>
              <a:t>for assistant professors with no “tenure credit”</a:t>
            </a:r>
          </a:p>
        </p:txBody>
      </p:sp>
      <p:sp>
        <p:nvSpPr>
          <p:cNvPr id="3" name="Content Placeholder 2"/>
          <p:cNvSpPr>
            <a:spLocks noGrp="1"/>
          </p:cNvSpPr>
          <p:nvPr>
            <p:ph idx="1"/>
          </p:nvPr>
        </p:nvSpPr>
        <p:spPr>
          <a:xfrm>
            <a:off x="919119" y="3397609"/>
            <a:ext cx="10353762" cy="2873100"/>
          </a:xfrm>
        </p:spPr>
        <p:txBody>
          <a:bodyPr>
            <a:normAutofit/>
          </a:bodyPr>
          <a:lstStyle/>
          <a:p>
            <a:r>
              <a:rPr lang="en-US" sz="2400" u="sng" dirty="0">
                <a:solidFill>
                  <a:schemeClr val="accent2">
                    <a:lumMod val="50000"/>
                  </a:schemeClr>
                </a:solidFill>
                <a:latin typeface="Calibri Light" panose="020F0302020204030204" pitchFamily="34" charset="0"/>
                <a:cs typeface="Calibri Light" panose="020F0302020204030204" pitchFamily="34" charset="0"/>
              </a:rPr>
              <a:t>Spring semester of your 5</a:t>
            </a:r>
            <a:r>
              <a:rPr lang="en-US" sz="2400" u="sng"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400" u="sng" dirty="0">
                <a:solidFill>
                  <a:schemeClr val="accent2">
                    <a:lumMod val="50000"/>
                  </a:schemeClr>
                </a:solidFill>
                <a:latin typeface="Calibri Light" panose="020F0302020204030204" pitchFamily="34" charset="0"/>
                <a:cs typeface="Calibri Light" panose="020F0302020204030204" pitchFamily="34" charset="0"/>
              </a:rPr>
              <a:t> year</a:t>
            </a:r>
            <a:r>
              <a:rPr lang="en-US" sz="2400" dirty="0">
                <a:solidFill>
                  <a:schemeClr val="accent2">
                    <a:lumMod val="50000"/>
                  </a:schemeClr>
                </a:solidFill>
                <a:latin typeface="Calibri Light" panose="020F0302020204030204" pitchFamily="34" charset="0"/>
                <a:cs typeface="Calibri Light" panose="020F0302020204030204" pitchFamily="34" charset="0"/>
              </a:rPr>
              <a:t>: department recommends that you put together materials for P&amp;T review (or recommends waiting a year) </a:t>
            </a:r>
          </a:p>
          <a:p>
            <a:r>
              <a:rPr lang="en-US" sz="2400" u="sng" dirty="0">
                <a:solidFill>
                  <a:schemeClr val="accent2">
                    <a:lumMod val="50000"/>
                  </a:schemeClr>
                </a:solidFill>
                <a:latin typeface="Calibri Light" panose="020F0302020204030204" pitchFamily="34" charset="0"/>
                <a:cs typeface="Calibri Light" panose="020F0302020204030204" pitchFamily="34" charset="0"/>
              </a:rPr>
              <a:t>Summer between your 5</a:t>
            </a:r>
            <a:r>
              <a:rPr lang="en-US" sz="2400" u="sng"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400" u="sng" dirty="0">
                <a:solidFill>
                  <a:schemeClr val="accent2">
                    <a:lumMod val="50000"/>
                  </a:schemeClr>
                </a:solidFill>
                <a:latin typeface="Calibri Light" panose="020F0302020204030204" pitchFamily="34" charset="0"/>
                <a:cs typeface="Calibri Light" panose="020F0302020204030204" pitchFamily="34" charset="0"/>
              </a:rPr>
              <a:t> &amp; 6</a:t>
            </a:r>
            <a:r>
              <a:rPr lang="en-US" sz="2400" u="sng"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400" u="sng" dirty="0">
                <a:solidFill>
                  <a:schemeClr val="accent2">
                    <a:lumMod val="50000"/>
                  </a:schemeClr>
                </a:solidFill>
                <a:latin typeface="Calibri Light" panose="020F0302020204030204" pitchFamily="34" charset="0"/>
                <a:cs typeface="Calibri Light" panose="020F0302020204030204" pitchFamily="34" charset="0"/>
              </a:rPr>
              <a:t> years</a:t>
            </a:r>
            <a:r>
              <a:rPr lang="en-US" sz="2400" dirty="0">
                <a:solidFill>
                  <a:schemeClr val="accent2">
                    <a:lumMod val="50000"/>
                  </a:schemeClr>
                </a:solidFill>
                <a:latin typeface="Calibri Light" panose="020F0302020204030204" pitchFamily="34" charset="0"/>
                <a:cs typeface="Calibri Light" panose="020F0302020204030204" pitchFamily="34" charset="0"/>
              </a:rPr>
              <a:t>:  outside letters are requested by your chair/dean and you are asked to prepare your P&amp;T “binder”</a:t>
            </a:r>
          </a:p>
          <a:p>
            <a:r>
              <a:rPr lang="en-US" sz="2400" u="sng" dirty="0">
                <a:solidFill>
                  <a:schemeClr val="accent2">
                    <a:lumMod val="50000"/>
                  </a:schemeClr>
                </a:solidFill>
                <a:latin typeface="Calibri Light" panose="020F0302020204030204" pitchFamily="34" charset="0"/>
                <a:cs typeface="Calibri Light" panose="020F0302020204030204" pitchFamily="34" charset="0"/>
              </a:rPr>
              <a:t>Fall semester of your 6</a:t>
            </a:r>
            <a:r>
              <a:rPr lang="en-US" sz="2400" u="sng" baseline="30000" dirty="0">
                <a:solidFill>
                  <a:schemeClr val="accent2">
                    <a:lumMod val="50000"/>
                  </a:schemeClr>
                </a:solidFill>
                <a:latin typeface="Calibri Light" panose="020F0302020204030204" pitchFamily="34" charset="0"/>
                <a:cs typeface="Calibri Light" panose="020F0302020204030204" pitchFamily="34" charset="0"/>
              </a:rPr>
              <a:t>th</a:t>
            </a:r>
            <a:r>
              <a:rPr lang="en-US" sz="2400" u="sng" dirty="0">
                <a:solidFill>
                  <a:schemeClr val="accent2">
                    <a:lumMod val="50000"/>
                  </a:schemeClr>
                </a:solidFill>
                <a:latin typeface="Calibri Light" panose="020F0302020204030204" pitchFamily="34" charset="0"/>
                <a:cs typeface="Calibri Light" panose="020F0302020204030204" pitchFamily="34" charset="0"/>
              </a:rPr>
              <a:t> year</a:t>
            </a:r>
            <a:r>
              <a:rPr lang="en-US" sz="2400" dirty="0">
                <a:solidFill>
                  <a:schemeClr val="accent2">
                    <a:lumMod val="50000"/>
                  </a:schemeClr>
                </a:solidFill>
                <a:latin typeface="Calibri Light" panose="020F0302020204030204" pitchFamily="34" charset="0"/>
                <a:cs typeface="Calibri Light" panose="020F0302020204030204" pitchFamily="34" charset="0"/>
              </a:rPr>
              <a:t>:  you submit your materials to the online P&amp;T portal - the official start of your formal P&amp;T review</a:t>
            </a:r>
          </a:p>
        </p:txBody>
      </p:sp>
    </p:spTree>
    <p:extLst>
      <p:ext uri="{BB962C8B-B14F-4D97-AF65-F5344CB8AC3E}">
        <p14:creationId xmlns:p14="http://schemas.microsoft.com/office/powerpoint/2010/main" val="1349379251"/>
      </p:ext>
    </p:extLst>
  </p:cSld>
  <p:clrMapOvr>
    <a:masterClrMapping/>
  </p:clrMapOvr>
</p:sld>
</file>

<file path=ppt/theme/theme1.xml><?xml version="1.0" encoding="utf-8"?>
<a:theme xmlns:a="http://schemas.openxmlformats.org/drawingml/2006/main" name="Garnet_HighDef-1">
  <a:themeElements>
    <a:clrScheme name="Custom 1">
      <a:dk1>
        <a:sysClr val="windowText" lastClr="000000"/>
      </a:dk1>
      <a:lt1>
        <a:sysClr val="window" lastClr="FFFFFF"/>
      </a:lt1>
      <a:dk2>
        <a:srgbClr val="99263E"/>
      </a:dk2>
      <a:lt2>
        <a:srgbClr val="EEECE1"/>
      </a:lt2>
      <a:accent1>
        <a:srgbClr val="D0B884"/>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4e1a07-8b84-45be-bb8c-a4e0d092b921">
      <Terms xmlns="http://schemas.microsoft.com/office/infopath/2007/PartnerControls"/>
    </lcf76f155ced4ddcb4097134ff3c332f>
    <TaxCatchAll xmlns="67aa5433-2597-4bc5-93b8-b6ee9f1bd36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8A144E7C77334D97F780776E91F497" ma:contentTypeVersion="17" ma:contentTypeDescription="Create a new document." ma:contentTypeScope="" ma:versionID="b8eafd71d06625ed9c4d961fe1916f94">
  <xsd:schema xmlns:xsd="http://www.w3.org/2001/XMLSchema" xmlns:xs="http://www.w3.org/2001/XMLSchema" xmlns:p="http://schemas.microsoft.com/office/2006/metadata/properties" xmlns:ns2="9f4e1a07-8b84-45be-bb8c-a4e0d092b921" xmlns:ns3="67aa5433-2597-4bc5-93b8-b6ee9f1bd362" targetNamespace="http://schemas.microsoft.com/office/2006/metadata/properties" ma:root="true" ma:fieldsID="a630436b509b3a904bed4721b17ec505" ns2:_="" ns3:_="">
    <xsd:import namespace="9f4e1a07-8b84-45be-bb8c-a4e0d092b921"/>
    <xsd:import namespace="67aa5433-2597-4bc5-93b8-b6ee9f1bd36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4e1a07-8b84-45be-bb8c-a4e0d092b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dexed="true"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43b83bf-5a34-45d0-bf74-ccf9241540c7"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aa5433-2597-4bc5-93b8-b6ee9f1bd36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cdbe19b-41a5-4e59-bdc4-55eed4b21e34}" ma:internalName="TaxCatchAll" ma:showField="CatchAllData" ma:web="67aa5433-2597-4bc5-93b8-b6ee9f1bd3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8F67E9-7434-4B6C-B1D1-04BF9F19F569}">
  <ds:schemaRefs>
    <ds:schemaRef ds:uri="http://schemas.microsoft.com/sharepoint/v3/contenttype/forms"/>
  </ds:schemaRefs>
</ds:datastoreItem>
</file>

<file path=customXml/itemProps2.xml><?xml version="1.0" encoding="utf-8"?>
<ds:datastoreItem xmlns:ds="http://schemas.openxmlformats.org/officeDocument/2006/customXml" ds:itemID="{977C972B-641A-472D-A1F7-42B2AB48B576}">
  <ds:schemaRefs>
    <ds:schemaRef ds:uri="cce9fbe8-e2ac-4011-9dff-b94b6a4fdceb"/>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2a97cd30-65f2-4c3e-84f4-b28123b56819"/>
    <ds:schemaRef ds:uri="http://purl.org/dc/terms/"/>
    <ds:schemaRef ds:uri="9f4e1a07-8b84-45be-bb8c-a4e0d092b921"/>
    <ds:schemaRef ds:uri="67aa5433-2597-4bc5-93b8-b6ee9f1bd362"/>
  </ds:schemaRefs>
</ds:datastoreItem>
</file>

<file path=customXml/itemProps3.xml><?xml version="1.0" encoding="utf-8"?>
<ds:datastoreItem xmlns:ds="http://schemas.openxmlformats.org/officeDocument/2006/customXml" ds:itemID="{D3CC5C88-1DB4-48D6-BC46-D727D9E4A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4e1a07-8b84-45be-bb8c-a4e0d092b921"/>
    <ds:schemaRef ds:uri="67aa5433-2597-4bc5-93b8-b6ee9f1bd3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1305</TotalTime>
  <Words>1878</Words>
  <Application>Microsoft Office PowerPoint</Application>
  <PresentationFormat>Widescreen</PresentationFormat>
  <Paragraphs>156</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Times New Roman</vt:lpstr>
      <vt:lpstr>Wingdings</vt:lpstr>
      <vt:lpstr>Garnet_HighDef-1</vt:lpstr>
      <vt:lpstr>Promotion &amp; Tenure Workshop for Assistant Professors</vt:lpstr>
      <vt:lpstr>University promotion &amp; tenure criteria</vt:lpstr>
      <vt:lpstr>What evidence will represent you? </vt:lpstr>
      <vt:lpstr>Peer review, peer review, peer review…</vt:lpstr>
      <vt:lpstr>Who is eligible?</vt:lpstr>
      <vt:lpstr>Who is eligible?</vt:lpstr>
      <vt:lpstr>How do I know if I’m making progress toward promotion/tenure?</vt:lpstr>
      <vt:lpstr>Faculty Evaluations at FSU</vt:lpstr>
      <vt:lpstr>Typical Tenure Timeline* *for assistant professors with no “tenure credit”</vt:lpstr>
      <vt:lpstr>Tenure timeline (cont’d)</vt:lpstr>
      <vt:lpstr>Modifications and Considerations Due to covid-19</vt:lpstr>
      <vt:lpstr>Faculty Candidate’s Role </vt:lpstr>
      <vt:lpstr>Teaching Statement</vt:lpstr>
      <vt:lpstr>Faculty Candidate’s Role </vt:lpstr>
      <vt:lpstr>Questions?</vt:lpstr>
      <vt:lpstr>Melissa Crawford faculty administrator</vt:lpstr>
      <vt:lpstr>First Rule of Promotion and Tenure</vt:lpstr>
      <vt:lpstr>How do I get to my eBinder?</vt:lpstr>
      <vt:lpstr>Relax, you DON’T need to know the details. </vt:lpstr>
      <vt:lpstr>Canvas site for sample eBinders</vt:lpstr>
      <vt:lpstr>FEAS+/ORCID Questions</vt:lpstr>
      <vt:lpstr>Questions?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evaluation, Promotion &amp; Tenure</dc:title>
  <dc:creator>Kistner, Janet</dc:creator>
  <cp:lastModifiedBy>Melissa Crawford</cp:lastModifiedBy>
  <cp:revision>62</cp:revision>
  <cp:lastPrinted>2023-03-27T15:49:54Z</cp:lastPrinted>
  <dcterms:created xsi:type="dcterms:W3CDTF">2017-03-27T18:17:43Z</dcterms:created>
  <dcterms:modified xsi:type="dcterms:W3CDTF">2024-04-01T18:26:03Z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0x0101004A4AB8C24586C447B9B6B35DA2D81899</vt:lpwstr>
  </property>
  <property fmtid="{D5CDD505-2E9C-101B-9397-08002B2CF9AE}" pid="3" name="MediaServiceImageTags">
    <vt:lpwstr/>
  </property>
</Properties>
</file>